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70" r:id="rId2"/>
    <p:sldMasterId id="2147483699" r:id="rId3"/>
    <p:sldMasterId id="2147483743" r:id="rId4"/>
  </p:sldMasterIdLst>
  <p:notesMasterIdLst>
    <p:notesMasterId r:id="rId42"/>
  </p:notesMasterIdLst>
  <p:sldIdLst>
    <p:sldId id="257" r:id="rId5"/>
    <p:sldId id="2528" r:id="rId6"/>
    <p:sldId id="2523" r:id="rId7"/>
    <p:sldId id="2524" r:id="rId8"/>
    <p:sldId id="2525" r:id="rId9"/>
    <p:sldId id="2526" r:id="rId10"/>
    <p:sldId id="2527" r:id="rId11"/>
    <p:sldId id="2468" r:id="rId12"/>
    <p:sldId id="2470" r:id="rId13"/>
    <p:sldId id="2475" r:id="rId14"/>
    <p:sldId id="2466" r:id="rId15"/>
    <p:sldId id="2529" r:id="rId16"/>
    <p:sldId id="2530" r:id="rId17"/>
    <p:sldId id="2472" r:id="rId18"/>
    <p:sldId id="276" r:id="rId19"/>
    <p:sldId id="2493" r:id="rId20"/>
    <p:sldId id="2539" r:id="rId21"/>
    <p:sldId id="2531" r:id="rId22"/>
    <p:sldId id="2532" r:id="rId23"/>
    <p:sldId id="2534" r:id="rId24"/>
    <p:sldId id="2535" r:id="rId25"/>
    <p:sldId id="2536" r:id="rId26"/>
    <p:sldId id="2537" r:id="rId27"/>
    <p:sldId id="256" r:id="rId28"/>
    <p:sldId id="2538" r:id="rId29"/>
    <p:sldId id="295" r:id="rId30"/>
    <p:sldId id="580" r:id="rId31"/>
    <p:sldId id="581" r:id="rId32"/>
    <p:sldId id="2546" r:id="rId33"/>
    <p:sldId id="2547" r:id="rId34"/>
    <p:sldId id="2548" r:id="rId35"/>
    <p:sldId id="2542" r:id="rId36"/>
    <p:sldId id="2549" r:id="rId37"/>
    <p:sldId id="2550" r:id="rId38"/>
    <p:sldId id="2543" r:id="rId39"/>
    <p:sldId id="2545" r:id="rId40"/>
    <p:sldId id="255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0927" autoAdjust="0"/>
  </p:normalViewPr>
  <p:slideViewPr>
    <p:cSldViewPr showGuides="1">
      <p:cViewPr varScale="1">
        <p:scale>
          <a:sx n="85" d="100"/>
          <a:sy n="85" d="100"/>
        </p:scale>
        <p:origin x="31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186D9-A358-48EE-AA00-C7D810196C12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DD26-D008-4FFC-9802-81303D477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899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91D83-8AD7-3548-A36D-8F88835B770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5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26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29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6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64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91D83-8AD7-3548-A36D-8F88835B770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42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91D83-8AD7-3548-A36D-8F88835B770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7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miền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năng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lực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26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năng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lực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thành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phần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khối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lớp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cấp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tiểu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học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được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tả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cụ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vai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cơ sở để các cơ sở giáo dục, các nhà quản lí giáo dục, xây dựng kế hoạch phát triển năng lực số cho học sinh</a:t>
            </a:r>
            <a:r>
              <a:rPr lang="en-US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Giúp các cá nhân </a:t>
            </a:r>
            <a:r>
              <a:rPr lang="en-US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HS</a:t>
            </a:r>
            <a:r>
              <a:rPr lang="vi-VN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hiểu rõ hơn về khả năng của mình trong việc sử dụng công nghệ số và hỗ trợ </a:t>
            </a:r>
            <a:r>
              <a:rPr lang="en-US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HS</a:t>
            </a:r>
            <a:r>
              <a:rPr lang="vi-VN" sz="1200" dirty="0">
                <a:solidFill>
                  <a:srgbClr val="4A464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trong việc phát triển các kỹ năng số để có thể tham gia vào nền kinh tế số phát triển sau này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>
              <a:solidFill>
                <a:srgbClr val="4A464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19A0-712F-40FA-8CDC-7C01E076AE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90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91D83-8AD7-3548-A36D-8F88835B770B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7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3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/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2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674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996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062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75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3728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659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92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24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23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079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598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147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199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107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422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810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19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任意多边形: 形状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275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任意多边形: 形状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55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26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73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04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任意多边形: 形状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120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05967"/>
      </p:ext>
    </p:extLst>
  </p:cSld>
  <p:clrMapOvr>
    <a:masterClrMapping/>
  </p:clrMapOvr>
  <p:transition spd="slow" advTm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1669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8235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72516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28786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18042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/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/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2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16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1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8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364361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AF8BAD-0B67-49CB-B152-1E31A9E3730C}"/>
              </a:ext>
            </a:extLst>
          </p:cNvPr>
          <p:cNvSpPr/>
          <p:nvPr/>
        </p:nvSpPr>
        <p:spPr>
          <a:xfrm>
            <a:off x="0" y="6356351"/>
            <a:ext cx="12192000" cy="500173"/>
          </a:xfrm>
          <a:prstGeom prst="rect">
            <a:avLst/>
          </a:prstGeom>
          <a:solidFill>
            <a:srgbClr val="206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3BECAA-41C5-40F4-8AED-1921B77614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737" y="279095"/>
            <a:ext cx="11770263" cy="687725"/>
          </a:xfrm>
        </p:spPr>
        <p:txBody>
          <a:bodyPr/>
          <a:lstStyle>
            <a:lvl1pPr>
              <a:defRPr b="1">
                <a:solidFill>
                  <a:srgbClr val="2066B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01E45-AC1C-4D48-92EE-C68676B60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738" y="1230401"/>
            <a:ext cx="10932063" cy="4946561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DD716-79AF-4B88-85A1-0557A21C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86" y="64018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D257A-1177-4C80-BAC6-D79D02B5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879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A24FB-ACD8-46B9-BBAA-6170882F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0814" y="640187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3" name="Google Shape;157;p4">
            <a:extLst>
              <a:ext uri="{FF2B5EF4-FFF2-40B4-BE49-F238E27FC236}">
                <a16:creationId xmlns:a16="http://schemas.microsoft.com/office/drawing/2014/main" id="{A0D7563F-481E-4935-BB12-F3D75E960B2B}"/>
              </a:ext>
            </a:extLst>
          </p:cNvPr>
          <p:cNvGrpSpPr/>
          <p:nvPr/>
        </p:nvGrpSpPr>
        <p:grpSpPr>
          <a:xfrm rot="-5400000">
            <a:off x="-406896" y="523871"/>
            <a:ext cx="1181415" cy="231649"/>
            <a:chOff x="5589725" y="3057300"/>
            <a:chExt cx="352900" cy="68250"/>
          </a:xfrm>
          <a:solidFill>
            <a:schemeClr val="tx1"/>
          </a:solidFill>
        </p:grpSpPr>
        <p:sp>
          <p:nvSpPr>
            <p:cNvPr id="24" name="Google Shape;158;p4">
              <a:extLst>
                <a:ext uri="{FF2B5EF4-FFF2-40B4-BE49-F238E27FC236}">
                  <a16:creationId xmlns:a16="http://schemas.microsoft.com/office/drawing/2014/main" id="{0E053095-EE20-491B-8C21-DB3F7CB1E4B7}"/>
                </a:ext>
              </a:extLst>
            </p:cNvPr>
            <p:cNvSpPr/>
            <p:nvPr/>
          </p:nvSpPr>
          <p:spPr>
            <a:xfrm>
              <a:off x="5589725" y="3057300"/>
              <a:ext cx="16375" cy="15900"/>
            </a:xfrm>
            <a:custGeom>
              <a:avLst/>
              <a:gdLst/>
              <a:ahLst/>
              <a:cxnLst/>
              <a:rect l="l" t="t" r="r" b="b"/>
              <a:pathLst>
                <a:path w="655" h="636" extrusionOk="0">
                  <a:moveTo>
                    <a:pt x="262" y="0"/>
                  </a:moveTo>
                  <a:lnTo>
                    <a:pt x="206" y="19"/>
                  </a:lnTo>
                  <a:lnTo>
                    <a:pt x="150" y="56"/>
                  </a:lnTo>
                  <a:lnTo>
                    <a:pt x="94" y="94"/>
                  </a:lnTo>
                  <a:lnTo>
                    <a:pt x="57" y="150"/>
                  </a:lnTo>
                  <a:lnTo>
                    <a:pt x="38" y="187"/>
                  </a:lnTo>
                  <a:lnTo>
                    <a:pt x="19" y="262"/>
                  </a:lnTo>
                  <a:lnTo>
                    <a:pt x="1" y="318"/>
                  </a:lnTo>
                  <a:lnTo>
                    <a:pt x="19" y="393"/>
                  </a:lnTo>
                  <a:lnTo>
                    <a:pt x="38" y="449"/>
                  </a:lnTo>
                  <a:lnTo>
                    <a:pt x="57" y="505"/>
                  </a:lnTo>
                  <a:lnTo>
                    <a:pt x="94" y="542"/>
                  </a:lnTo>
                  <a:lnTo>
                    <a:pt x="150" y="580"/>
                  </a:lnTo>
                  <a:lnTo>
                    <a:pt x="206" y="617"/>
                  </a:lnTo>
                  <a:lnTo>
                    <a:pt x="262" y="636"/>
                  </a:lnTo>
                  <a:lnTo>
                    <a:pt x="393" y="636"/>
                  </a:lnTo>
                  <a:lnTo>
                    <a:pt x="449" y="617"/>
                  </a:lnTo>
                  <a:lnTo>
                    <a:pt x="505" y="580"/>
                  </a:lnTo>
                  <a:lnTo>
                    <a:pt x="561" y="542"/>
                  </a:lnTo>
                  <a:lnTo>
                    <a:pt x="599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55" y="318"/>
                  </a:lnTo>
                  <a:lnTo>
                    <a:pt x="636" y="262"/>
                  </a:lnTo>
                  <a:lnTo>
                    <a:pt x="617" y="187"/>
                  </a:lnTo>
                  <a:lnTo>
                    <a:pt x="599" y="150"/>
                  </a:lnTo>
                  <a:lnTo>
                    <a:pt x="561" y="94"/>
                  </a:lnTo>
                  <a:lnTo>
                    <a:pt x="505" y="56"/>
                  </a:lnTo>
                  <a:lnTo>
                    <a:pt x="449" y="19"/>
                  </a:lnTo>
                  <a:lnTo>
                    <a:pt x="3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Google Shape;159;p4">
              <a:extLst>
                <a:ext uri="{FF2B5EF4-FFF2-40B4-BE49-F238E27FC236}">
                  <a16:creationId xmlns:a16="http://schemas.microsoft.com/office/drawing/2014/main" id="{AB3DE151-6EB6-4FBF-BEDD-D94ABE2A8103}"/>
                </a:ext>
              </a:extLst>
            </p:cNvPr>
            <p:cNvSpPr/>
            <p:nvPr/>
          </p:nvSpPr>
          <p:spPr>
            <a:xfrm>
              <a:off x="5657025" y="3057300"/>
              <a:ext cx="16375" cy="15900"/>
            </a:xfrm>
            <a:custGeom>
              <a:avLst/>
              <a:gdLst/>
              <a:ahLst/>
              <a:cxnLst/>
              <a:rect l="l" t="t" r="r" b="b"/>
              <a:pathLst>
                <a:path w="655" h="636" extrusionOk="0">
                  <a:moveTo>
                    <a:pt x="262" y="0"/>
                  </a:moveTo>
                  <a:lnTo>
                    <a:pt x="206" y="19"/>
                  </a:lnTo>
                  <a:lnTo>
                    <a:pt x="150" y="56"/>
                  </a:lnTo>
                  <a:lnTo>
                    <a:pt x="94" y="94"/>
                  </a:lnTo>
                  <a:lnTo>
                    <a:pt x="57" y="150"/>
                  </a:lnTo>
                  <a:lnTo>
                    <a:pt x="38" y="187"/>
                  </a:lnTo>
                  <a:lnTo>
                    <a:pt x="19" y="262"/>
                  </a:lnTo>
                  <a:lnTo>
                    <a:pt x="1" y="318"/>
                  </a:lnTo>
                  <a:lnTo>
                    <a:pt x="19" y="393"/>
                  </a:lnTo>
                  <a:lnTo>
                    <a:pt x="38" y="449"/>
                  </a:lnTo>
                  <a:lnTo>
                    <a:pt x="57" y="505"/>
                  </a:lnTo>
                  <a:lnTo>
                    <a:pt x="94" y="542"/>
                  </a:lnTo>
                  <a:lnTo>
                    <a:pt x="150" y="580"/>
                  </a:lnTo>
                  <a:lnTo>
                    <a:pt x="206" y="617"/>
                  </a:lnTo>
                  <a:lnTo>
                    <a:pt x="262" y="636"/>
                  </a:lnTo>
                  <a:lnTo>
                    <a:pt x="393" y="636"/>
                  </a:lnTo>
                  <a:lnTo>
                    <a:pt x="449" y="617"/>
                  </a:lnTo>
                  <a:lnTo>
                    <a:pt x="505" y="580"/>
                  </a:lnTo>
                  <a:lnTo>
                    <a:pt x="561" y="542"/>
                  </a:lnTo>
                  <a:lnTo>
                    <a:pt x="599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55" y="318"/>
                  </a:lnTo>
                  <a:lnTo>
                    <a:pt x="636" y="262"/>
                  </a:lnTo>
                  <a:lnTo>
                    <a:pt x="617" y="187"/>
                  </a:lnTo>
                  <a:lnTo>
                    <a:pt x="599" y="150"/>
                  </a:lnTo>
                  <a:lnTo>
                    <a:pt x="561" y="94"/>
                  </a:lnTo>
                  <a:lnTo>
                    <a:pt x="505" y="56"/>
                  </a:lnTo>
                  <a:lnTo>
                    <a:pt x="449" y="19"/>
                  </a:lnTo>
                  <a:lnTo>
                    <a:pt x="3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Google Shape;160;p4">
              <a:extLst>
                <a:ext uri="{FF2B5EF4-FFF2-40B4-BE49-F238E27FC236}">
                  <a16:creationId xmlns:a16="http://schemas.microsoft.com/office/drawing/2014/main" id="{7645CB4D-787D-4FDD-95BF-097C74D6A249}"/>
                </a:ext>
              </a:extLst>
            </p:cNvPr>
            <p:cNvSpPr/>
            <p:nvPr/>
          </p:nvSpPr>
          <p:spPr>
            <a:xfrm>
              <a:off x="5724800" y="3057300"/>
              <a:ext cx="15900" cy="15900"/>
            </a:xfrm>
            <a:custGeom>
              <a:avLst/>
              <a:gdLst/>
              <a:ahLst/>
              <a:cxnLst/>
              <a:rect l="l" t="t" r="r" b="b"/>
              <a:pathLst>
                <a:path w="636" h="636" extrusionOk="0">
                  <a:moveTo>
                    <a:pt x="243" y="0"/>
                  </a:moveTo>
                  <a:lnTo>
                    <a:pt x="187" y="19"/>
                  </a:lnTo>
                  <a:lnTo>
                    <a:pt x="131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187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42"/>
                  </a:lnTo>
                  <a:lnTo>
                    <a:pt x="131" y="580"/>
                  </a:lnTo>
                  <a:lnTo>
                    <a:pt x="187" y="617"/>
                  </a:lnTo>
                  <a:lnTo>
                    <a:pt x="243" y="636"/>
                  </a:lnTo>
                  <a:lnTo>
                    <a:pt x="374" y="636"/>
                  </a:lnTo>
                  <a:lnTo>
                    <a:pt x="430" y="617"/>
                  </a:lnTo>
                  <a:lnTo>
                    <a:pt x="486" y="580"/>
                  </a:lnTo>
                  <a:lnTo>
                    <a:pt x="542" y="542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187"/>
                  </a:lnTo>
                  <a:lnTo>
                    <a:pt x="580" y="150"/>
                  </a:lnTo>
                  <a:lnTo>
                    <a:pt x="542" y="94"/>
                  </a:lnTo>
                  <a:lnTo>
                    <a:pt x="486" y="56"/>
                  </a:lnTo>
                  <a:lnTo>
                    <a:pt x="430" y="1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7" name="Google Shape;161;p4">
              <a:extLst>
                <a:ext uri="{FF2B5EF4-FFF2-40B4-BE49-F238E27FC236}">
                  <a16:creationId xmlns:a16="http://schemas.microsoft.com/office/drawing/2014/main" id="{4263FF84-AFD2-497E-9711-59184CEB955B}"/>
                </a:ext>
              </a:extLst>
            </p:cNvPr>
            <p:cNvSpPr/>
            <p:nvPr/>
          </p:nvSpPr>
          <p:spPr>
            <a:xfrm>
              <a:off x="5792100" y="3057300"/>
              <a:ext cx="15900" cy="15900"/>
            </a:xfrm>
            <a:custGeom>
              <a:avLst/>
              <a:gdLst/>
              <a:ahLst/>
              <a:cxnLst/>
              <a:rect l="l" t="t" r="r" b="b"/>
              <a:pathLst>
                <a:path w="636" h="636" extrusionOk="0">
                  <a:moveTo>
                    <a:pt x="243" y="0"/>
                  </a:moveTo>
                  <a:lnTo>
                    <a:pt x="187" y="19"/>
                  </a:lnTo>
                  <a:lnTo>
                    <a:pt x="131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187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42"/>
                  </a:lnTo>
                  <a:lnTo>
                    <a:pt x="131" y="580"/>
                  </a:lnTo>
                  <a:lnTo>
                    <a:pt x="187" y="617"/>
                  </a:lnTo>
                  <a:lnTo>
                    <a:pt x="243" y="636"/>
                  </a:lnTo>
                  <a:lnTo>
                    <a:pt x="374" y="636"/>
                  </a:lnTo>
                  <a:lnTo>
                    <a:pt x="449" y="617"/>
                  </a:lnTo>
                  <a:lnTo>
                    <a:pt x="486" y="580"/>
                  </a:lnTo>
                  <a:lnTo>
                    <a:pt x="542" y="542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187"/>
                  </a:lnTo>
                  <a:lnTo>
                    <a:pt x="580" y="150"/>
                  </a:lnTo>
                  <a:lnTo>
                    <a:pt x="542" y="94"/>
                  </a:lnTo>
                  <a:lnTo>
                    <a:pt x="486" y="56"/>
                  </a:lnTo>
                  <a:lnTo>
                    <a:pt x="449" y="1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8" name="Google Shape;162;p4">
              <a:extLst>
                <a:ext uri="{FF2B5EF4-FFF2-40B4-BE49-F238E27FC236}">
                  <a16:creationId xmlns:a16="http://schemas.microsoft.com/office/drawing/2014/main" id="{86415B39-3CB1-4135-B983-F7F3D569E6D0}"/>
                </a:ext>
              </a:extLst>
            </p:cNvPr>
            <p:cNvSpPr/>
            <p:nvPr/>
          </p:nvSpPr>
          <p:spPr>
            <a:xfrm>
              <a:off x="5859400" y="3057300"/>
              <a:ext cx="15900" cy="15900"/>
            </a:xfrm>
            <a:custGeom>
              <a:avLst/>
              <a:gdLst/>
              <a:ahLst/>
              <a:cxnLst/>
              <a:rect l="l" t="t" r="r" b="b"/>
              <a:pathLst>
                <a:path w="636" h="636" extrusionOk="0">
                  <a:moveTo>
                    <a:pt x="262" y="0"/>
                  </a:moveTo>
                  <a:lnTo>
                    <a:pt x="187" y="19"/>
                  </a:lnTo>
                  <a:lnTo>
                    <a:pt x="131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187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42"/>
                  </a:lnTo>
                  <a:lnTo>
                    <a:pt x="131" y="580"/>
                  </a:lnTo>
                  <a:lnTo>
                    <a:pt x="187" y="617"/>
                  </a:lnTo>
                  <a:lnTo>
                    <a:pt x="262" y="636"/>
                  </a:lnTo>
                  <a:lnTo>
                    <a:pt x="374" y="636"/>
                  </a:lnTo>
                  <a:lnTo>
                    <a:pt x="449" y="617"/>
                  </a:lnTo>
                  <a:lnTo>
                    <a:pt x="505" y="580"/>
                  </a:lnTo>
                  <a:lnTo>
                    <a:pt x="543" y="542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187"/>
                  </a:lnTo>
                  <a:lnTo>
                    <a:pt x="580" y="150"/>
                  </a:lnTo>
                  <a:lnTo>
                    <a:pt x="543" y="94"/>
                  </a:lnTo>
                  <a:lnTo>
                    <a:pt x="505" y="56"/>
                  </a:lnTo>
                  <a:lnTo>
                    <a:pt x="449" y="1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Google Shape;163;p4">
              <a:extLst>
                <a:ext uri="{FF2B5EF4-FFF2-40B4-BE49-F238E27FC236}">
                  <a16:creationId xmlns:a16="http://schemas.microsoft.com/office/drawing/2014/main" id="{1C0E7621-F59E-4743-B518-561B86E55CA5}"/>
                </a:ext>
              </a:extLst>
            </p:cNvPr>
            <p:cNvSpPr/>
            <p:nvPr/>
          </p:nvSpPr>
          <p:spPr>
            <a:xfrm>
              <a:off x="5926700" y="3057300"/>
              <a:ext cx="15925" cy="15900"/>
            </a:xfrm>
            <a:custGeom>
              <a:avLst/>
              <a:gdLst/>
              <a:ahLst/>
              <a:cxnLst/>
              <a:rect l="l" t="t" r="r" b="b"/>
              <a:pathLst>
                <a:path w="637" h="636" extrusionOk="0">
                  <a:moveTo>
                    <a:pt x="262" y="0"/>
                  </a:moveTo>
                  <a:lnTo>
                    <a:pt x="187" y="19"/>
                  </a:lnTo>
                  <a:lnTo>
                    <a:pt x="150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187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42"/>
                  </a:lnTo>
                  <a:lnTo>
                    <a:pt x="150" y="580"/>
                  </a:lnTo>
                  <a:lnTo>
                    <a:pt x="187" y="617"/>
                  </a:lnTo>
                  <a:lnTo>
                    <a:pt x="262" y="636"/>
                  </a:lnTo>
                  <a:lnTo>
                    <a:pt x="393" y="636"/>
                  </a:lnTo>
                  <a:lnTo>
                    <a:pt x="449" y="617"/>
                  </a:lnTo>
                  <a:lnTo>
                    <a:pt x="505" y="580"/>
                  </a:lnTo>
                  <a:lnTo>
                    <a:pt x="543" y="542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187"/>
                  </a:lnTo>
                  <a:lnTo>
                    <a:pt x="580" y="150"/>
                  </a:lnTo>
                  <a:lnTo>
                    <a:pt x="543" y="94"/>
                  </a:lnTo>
                  <a:lnTo>
                    <a:pt x="505" y="56"/>
                  </a:lnTo>
                  <a:lnTo>
                    <a:pt x="449" y="19"/>
                  </a:lnTo>
                  <a:lnTo>
                    <a:pt x="3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Google Shape;164;p4">
              <a:extLst>
                <a:ext uri="{FF2B5EF4-FFF2-40B4-BE49-F238E27FC236}">
                  <a16:creationId xmlns:a16="http://schemas.microsoft.com/office/drawing/2014/main" id="{F1ADC329-D183-4058-93C4-8B24F1B8370F}"/>
                </a:ext>
              </a:extLst>
            </p:cNvPr>
            <p:cNvSpPr/>
            <p:nvPr/>
          </p:nvSpPr>
          <p:spPr>
            <a:xfrm>
              <a:off x="5589725" y="3109175"/>
              <a:ext cx="16375" cy="16375"/>
            </a:xfrm>
            <a:custGeom>
              <a:avLst/>
              <a:gdLst/>
              <a:ahLst/>
              <a:cxnLst/>
              <a:rect l="l" t="t" r="r" b="b"/>
              <a:pathLst>
                <a:path w="655" h="655" extrusionOk="0">
                  <a:moveTo>
                    <a:pt x="318" y="0"/>
                  </a:moveTo>
                  <a:lnTo>
                    <a:pt x="262" y="19"/>
                  </a:lnTo>
                  <a:lnTo>
                    <a:pt x="206" y="38"/>
                  </a:lnTo>
                  <a:lnTo>
                    <a:pt x="150" y="56"/>
                  </a:lnTo>
                  <a:lnTo>
                    <a:pt x="94" y="94"/>
                  </a:lnTo>
                  <a:lnTo>
                    <a:pt x="57" y="150"/>
                  </a:lnTo>
                  <a:lnTo>
                    <a:pt x="38" y="206"/>
                  </a:lnTo>
                  <a:lnTo>
                    <a:pt x="19" y="262"/>
                  </a:lnTo>
                  <a:lnTo>
                    <a:pt x="1" y="318"/>
                  </a:lnTo>
                  <a:lnTo>
                    <a:pt x="19" y="393"/>
                  </a:lnTo>
                  <a:lnTo>
                    <a:pt x="38" y="449"/>
                  </a:lnTo>
                  <a:lnTo>
                    <a:pt x="57" y="505"/>
                  </a:lnTo>
                  <a:lnTo>
                    <a:pt x="94" y="561"/>
                  </a:lnTo>
                  <a:lnTo>
                    <a:pt x="150" y="598"/>
                  </a:lnTo>
                  <a:lnTo>
                    <a:pt x="206" y="617"/>
                  </a:lnTo>
                  <a:lnTo>
                    <a:pt x="262" y="636"/>
                  </a:lnTo>
                  <a:lnTo>
                    <a:pt x="318" y="654"/>
                  </a:lnTo>
                  <a:lnTo>
                    <a:pt x="393" y="636"/>
                  </a:lnTo>
                  <a:lnTo>
                    <a:pt x="449" y="617"/>
                  </a:lnTo>
                  <a:lnTo>
                    <a:pt x="505" y="598"/>
                  </a:lnTo>
                  <a:lnTo>
                    <a:pt x="561" y="561"/>
                  </a:lnTo>
                  <a:lnTo>
                    <a:pt x="599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55" y="318"/>
                  </a:lnTo>
                  <a:lnTo>
                    <a:pt x="636" y="262"/>
                  </a:lnTo>
                  <a:lnTo>
                    <a:pt x="617" y="206"/>
                  </a:lnTo>
                  <a:lnTo>
                    <a:pt x="599" y="150"/>
                  </a:lnTo>
                  <a:lnTo>
                    <a:pt x="561" y="94"/>
                  </a:lnTo>
                  <a:lnTo>
                    <a:pt x="505" y="56"/>
                  </a:lnTo>
                  <a:lnTo>
                    <a:pt x="449" y="38"/>
                  </a:lnTo>
                  <a:lnTo>
                    <a:pt x="393" y="19"/>
                  </a:lnTo>
                  <a:lnTo>
                    <a:pt x="3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Google Shape;165;p4">
              <a:extLst>
                <a:ext uri="{FF2B5EF4-FFF2-40B4-BE49-F238E27FC236}">
                  <a16:creationId xmlns:a16="http://schemas.microsoft.com/office/drawing/2014/main" id="{EAACABC7-E5D9-4DD8-9A8E-2F93857137EE}"/>
                </a:ext>
              </a:extLst>
            </p:cNvPr>
            <p:cNvSpPr/>
            <p:nvPr/>
          </p:nvSpPr>
          <p:spPr>
            <a:xfrm>
              <a:off x="5657025" y="3109175"/>
              <a:ext cx="16375" cy="16375"/>
            </a:xfrm>
            <a:custGeom>
              <a:avLst/>
              <a:gdLst/>
              <a:ahLst/>
              <a:cxnLst/>
              <a:rect l="l" t="t" r="r" b="b"/>
              <a:pathLst>
                <a:path w="655" h="655" extrusionOk="0">
                  <a:moveTo>
                    <a:pt x="337" y="0"/>
                  </a:moveTo>
                  <a:lnTo>
                    <a:pt x="262" y="19"/>
                  </a:lnTo>
                  <a:lnTo>
                    <a:pt x="206" y="38"/>
                  </a:lnTo>
                  <a:lnTo>
                    <a:pt x="150" y="56"/>
                  </a:lnTo>
                  <a:lnTo>
                    <a:pt x="94" y="94"/>
                  </a:lnTo>
                  <a:lnTo>
                    <a:pt x="57" y="150"/>
                  </a:lnTo>
                  <a:lnTo>
                    <a:pt x="38" y="206"/>
                  </a:lnTo>
                  <a:lnTo>
                    <a:pt x="19" y="262"/>
                  </a:lnTo>
                  <a:lnTo>
                    <a:pt x="1" y="318"/>
                  </a:lnTo>
                  <a:lnTo>
                    <a:pt x="19" y="393"/>
                  </a:lnTo>
                  <a:lnTo>
                    <a:pt x="38" y="449"/>
                  </a:lnTo>
                  <a:lnTo>
                    <a:pt x="57" y="505"/>
                  </a:lnTo>
                  <a:lnTo>
                    <a:pt x="94" y="561"/>
                  </a:lnTo>
                  <a:lnTo>
                    <a:pt x="150" y="598"/>
                  </a:lnTo>
                  <a:lnTo>
                    <a:pt x="206" y="617"/>
                  </a:lnTo>
                  <a:lnTo>
                    <a:pt x="262" y="636"/>
                  </a:lnTo>
                  <a:lnTo>
                    <a:pt x="337" y="654"/>
                  </a:lnTo>
                  <a:lnTo>
                    <a:pt x="393" y="636"/>
                  </a:lnTo>
                  <a:lnTo>
                    <a:pt x="449" y="617"/>
                  </a:lnTo>
                  <a:lnTo>
                    <a:pt x="505" y="598"/>
                  </a:lnTo>
                  <a:lnTo>
                    <a:pt x="561" y="561"/>
                  </a:lnTo>
                  <a:lnTo>
                    <a:pt x="599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55" y="318"/>
                  </a:lnTo>
                  <a:lnTo>
                    <a:pt x="636" y="262"/>
                  </a:lnTo>
                  <a:lnTo>
                    <a:pt x="617" y="206"/>
                  </a:lnTo>
                  <a:lnTo>
                    <a:pt x="599" y="150"/>
                  </a:lnTo>
                  <a:lnTo>
                    <a:pt x="561" y="94"/>
                  </a:lnTo>
                  <a:lnTo>
                    <a:pt x="505" y="56"/>
                  </a:lnTo>
                  <a:lnTo>
                    <a:pt x="449" y="38"/>
                  </a:lnTo>
                  <a:lnTo>
                    <a:pt x="393" y="19"/>
                  </a:lnTo>
                  <a:lnTo>
                    <a:pt x="3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2" name="Google Shape;166;p4">
              <a:extLst>
                <a:ext uri="{FF2B5EF4-FFF2-40B4-BE49-F238E27FC236}">
                  <a16:creationId xmlns:a16="http://schemas.microsoft.com/office/drawing/2014/main" id="{4CD85931-C04A-43F7-A849-D00D307741E2}"/>
                </a:ext>
              </a:extLst>
            </p:cNvPr>
            <p:cNvSpPr/>
            <p:nvPr/>
          </p:nvSpPr>
          <p:spPr>
            <a:xfrm>
              <a:off x="5724800" y="3109175"/>
              <a:ext cx="15900" cy="16375"/>
            </a:xfrm>
            <a:custGeom>
              <a:avLst/>
              <a:gdLst/>
              <a:ahLst/>
              <a:cxnLst/>
              <a:rect l="l" t="t" r="r" b="b"/>
              <a:pathLst>
                <a:path w="636" h="655" extrusionOk="0">
                  <a:moveTo>
                    <a:pt x="318" y="0"/>
                  </a:moveTo>
                  <a:lnTo>
                    <a:pt x="243" y="19"/>
                  </a:lnTo>
                  <a:lnTo>
                    <a:pt x="187" y="38"/>
                  </a:lnTo>
                  <a:lnTo>
                    <a:pt x="131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206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61"/>
                  </a:lnTo>
                  <a:lnTo>
                    <a:pt x="131" y="598"/>
                  </a:lnTo>
                  <a:lnTo>
                    <a:pt x="187" y="617"/>
                  </a:lnTo>
                  <a:lnTo>
                    <a:pt x="243" y="636"/>
                  </a:lnTo>
                  <a:lnTo>
                    <a:pt x="318" y="654"/>
                  </a:lnTo>
                  <a:lnTo>
                    <a:pt x="374" y="636"/>
                  </a:lnTo>
                  <a:lnTo>
                    <a:pt x="430" y="617"/>
                  </a:lnTo>
                  <a:lnTo>
                    <a:pt x="486" y="598"/>
                  </a:lnTo>
                  <a:lnTo>
                    <a:pt x="542" y="561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206"/>
                  </a:lnTo>
                  <a:lnTo>
                    <a:pt x="580" y="150"/>
                  </a:lnTo>
                  <a:lnTo>
                    <a:pt x="542" y="94"/>
                  </a:lnTo>
                  <a:lnTo>
                    <a:pt x="486" y="56"/>
                  </a:lnTo>
                  <a:lnTo>
                    <a:pt x="430" y="38"/>
                  </a:lnTo>
                  <a:lnTo>
                    <a:pt x="374" y="19"/>
                  </a:lnTo>
                  <a:lnTo>
                    <a:pt x="3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3" name="Google Shape;167;p4">
              <a:extLst>
                <a:ext uri="{FF2B5EF4-FFF2-40B4-BE49-F238E27FC236}">
                  <a16:creationId xmlns:a16="http://schemas.microsoft.com/office/drawing/2014/main" id="{FCFB70CC-EE35-4264-AEB1-BDE3D616DD76}"/>
                </a:ext>
              </a:extLst>
            </p:cNvPr>
            <p:cNvSpPr/>
            <p:nvPr/>
          </p:nvSpPr>
          <p:spPr>
            <a:xfrm>
              <a:off x="5792100" y="3109175"/>
              <a:ext cx="15900" cy="16375"/>
            </a:xfrm>
            <a:custGeom>
              <a:avLst/>
              <a:gdLst/>
              <a:ahLst/>
              <a:cxnLst/>
              <a:rect l="l" t="t" r="r" b="b"/>
              <a:pathLst>
                <a:path w="636" h="655" extrusionOk="0">
                  <a:moveTo>
                    <a:pt x="318" y="0"/>
                  </a:moveTo>
                  <a:lnTo>
                    <a:pt x="243" y="19"/>
                  </a:lnTo>
                  <a:lnTo>
                    <a:pt x="187" y="38"/>
                  </a:lnTo>
                  <a:lnTo>
                    <a:pt x="131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206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61"/>
                  </a:lnTo>
                  <a:lnTo>
                    <a:pt x="131" y="598"/>
                  </a:lnTo>
                  <a:lnTo>
                    <a:pt x="187" y="617"/>
                  </a:lnTo>
                  <a:lnTo>
                    <a:pt x="243" y="636"/>
                  </a:lnTo>
                  <a:lnTo>
                    <a:pt x="318" y="654"/>
                  </a:lnTo>
                  <a:lnTo>
                    <a:pt x="374" y="636"/>
                  </a:lnTo>
                  <a:lnTo>
                    <a:pt x="449" y="617"/>
                  </a:lnTo>
                  <a:lnTo>
                    <a:pt x="486" y="598"/>
                  </a:lnTo>
                  <a:lnTo>
                    <a:pt x="542" y="561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206"/>
                  </a:lnTo>
                  <a:lnTo>
                    <a:pt x="580" y="150"/>
                  </a:lnTo>
                  <a:lnTo>
                    <a:pt x="542" y="94"/>
                  </a:lnTo>
                  <a:lnTo>
                    <a:pt x="486" y="56"/>
                  </a:lnTo>
                  <a:lnTo>
                    <a:pt x="449" y="38"/>
                  </a:lnTo>
                  <a:lnTo>
                    <a:pt x="374" y="19"/>
                  </a:lnTo>
                  <a:lnTo>
                    <a:pt x="3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4" name="Google Shape;168;p4">
              <a:extLst>
                <a:ext uri="{FF2B5EF4-FFF2-40B4-BE49-F238E27FC236}">
                  <a16:creationId xmlns:a16="http://schemas.microsoft.com/office/drawing/2014/main" id="{9925F71D-0B18-426B-B650-3AC1A978D374}"/>
                </a:ext>
              </a:extLst>
            </p:cNvPr>
            <p:cNvSpPr/>
            <p:nvPr/>
          </p:nvSpPr>
          <p:spPr>
            <a:xfrm>
              <a:off x="5859400" y="3109175"/>
              <a:ext cx="15900" cy="16375"/>
            </a:xfrm>
            <a:custGeom>
              <a:avLst/>
              <a:gdLst/>
              <a:ahLst/>
              <a:cxnLst/>
              <a:rect l="l" t="t" r="r" b="b"/>
              <a:pathLst>
                <a:path w="636" h="655" extrusionOk="0">
                  <a:moveTo>
                    <a:pt x="318" y="0"/>
                  </a:moveTo>
                  <a:lnTo>
                    <a:pt x="262" y="19"/>
                  </a:lnTo>
                  <a:lnTo>
                    <a:pt x="187" y="38"/>
                  </a:lnTo>
                  <a:lnTo>
                    <a:pt x="131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206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61"/>
                  </a:lnTo>
                  <a:lnTo>
                    <a:pt x="131" y="598"/>
                  </a:lnTo>
                  <a:lnTo>
                    <a:pt x="187" y="617"/>
                  </a:lnTo>
                  <a:lnTo>
                    <a:pt x="262" y="636"/>
                  </a:lnTo>
                  <a:lnTo>
                    <a:pt x="318" y="654"/>
                  </a:lnTo>
                  <a:lnTo>
                    <a:pt x="374" y="636"/>
                  </a:lnTo>
                  <a:lnTo>
                    <a:pt x="449" y="617"/>
                  </a:lnTo>
                  <a:lnTo>
                    <a:pt x="505" y="598"/>
                  </a:lnTo>
                  <a:lnTo>
                    <a:pt x="543" y="561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206"/>
                  </a:lnTo>
                  <a:lnTo>
                    <a:pt x="580" y="150"/>
                  </a:lnTo>
                  <a:lnTo>
                    <a:pt x="543" y="94"/>
                  </a:lnTo>
                  <a:lnTo>
                    <a:pt x="505" y="56"/>
                  </a:lnTo>
                  <a:lnTo>
                    <a:pt x="449" y="38"/>
                  </a:lnTo>
                  <a:lnTo>
                    <a:pt x="374" y="19"/>
                  </a:lnTo>
                  <a:lnTo>
                    <a:pt x="3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Google Shape;169;p4">
              <a:extLst>
                <a:ext uri="{FF2B5EF4-FFF2-40B4-BE49-F238E27FC236}">
                  <a16:creationId xmlns:a16="http://schemas.microsoft.com/office/drawing/2014/main" id="{CB479D9F-2EDF-4722-A8C2-A24527D12C4F}"/>
                </a:ext>
              </a:extLst>
            </p:cNvPr>
            <p:cNvSpPr/>
            <p:nvPr/>
          </p:nvSpPr>
          <p:spPr>
            <a:xfrm>
              <a:off x="5926700" y="3109175"/>
              <a:ext cx="15925" cy="16375"/>
            </a:xfrm>
            <a:custGeom>
              <a:avLst/>
              <a:gdLst/>
              <a:ahLst/>
              <a:cxnLst/>
              <a:rect l="l" t="t" r="r" b="b"/>
              <a:pathLst>
                <a:path w="637" h="655" extrusionOk="0">
                  <a:moveTo>
                    <a:pt x="318" y="0"/>
                  </a:moveTo>
                  <a:lnTo>
                    <a:pt x="262" y="19"/>
                  </a:lnTo>
                  <a:lnTo>
                    <a:pt x="187" y="38"/>
                  </a:lnTo>
                  <a:lnTo>
                    <a:pt x="150" y="56"/>
                  </a:lnTo>
                  <a:lnTo>
                    <a:pt x="94" y="94"/>
                  </a:lnTo>
                  <a:lnTo>
                    <a:pt x="56" y="150"/>
                  </a:lnTo>
                  <a:lnTo>
                    <a:pt x="19" y="206"/>
                  </a:lnTo>
                  <a:lnTo>
                    <a:pt x="0" y="262"/>
                  </a:lnTo>
                  <a:lnTo>
                    <a:pt x="0" y="318"/>
                  </a:lnTo>
                  <a:lnTo>
                    <a:pt x="0" y="393"/>
                  </a:lnTo>
                  <a:lnTo>
                    <a:pt x="19" y="449"/>
                  </a:lnTo>
                  <a:lnTo>
                    <a:pt x="56" y="505"/>
                  </a:lnTo>
                  <a:lnTo>
                    <a:pt x="94" y="561"/>
                  </a:lnTo>
                  <a:lnTo>
                    <a:pt x="150" y="598"/>
                  </a:lnTo>
                  <a:lnTo>
                    <a:pt x="187" y="617"/>
                  </a:lnTo>
                  <a:lnTo>
                    <a:pt x="262" y="636"/>
                  </a:lnTo>
                  <a:lnTo>
                    <a:pt x="318" y="654"/>
                  </a:lnTo>
                  <a:lnTo>
                    <a:pt x="393" y="636"/>
                  </a:lnTo>
                  <a:lnTo>
                    <a:pt x="449" y="617"/>
                  </a:lnTo>
                  <a:lnTo>
                    <a:pt x="505" y="598"/>
                  </a:lnTo>
                  <a:lnTo>
                    <a:pt x="543" y="561"/>
                  </a:lnTo>
                  <a:lnTo>
                    <a:pt x="580" y="505"/>
                  </a:lnTo>
                  <a:lnTo>
                    <a:pt x="617" y="449"/>
                  </a:lnTo>
                  <a:lnTo>
                    <a:pt x="636" y="393"/>
                  </a:lnTo>
                  <a:lnTo>
                    <a:pt x="636" y="318"/>
                  </a:lnTo>
                  <a:lnTo>
                    <a:pt x="636" y="262"/>
                  </a:lnTo>
                  <a:lnTo>
                    <a:pt x="617" y="206"/>
                  </a:lnTo>
                  <a:lnTo>
                    <a:pt x="580" y="150"/>
                  </a:lnTo>
                  <a:lnTo>
                    <a:pt x="543" y="94"/>
                  </a:lnTo>
                  <a:lnTo>
                    <a:pt x="505" y="56"/>
                  </a:lnTo>
                  <a:lnTo>
                    <a:pt x="449" y="38"/>
                  </a:lnTo>
                  <a:lnTo>
                    <a:pt x="393" y="19"/>
                  </a:lnTo>
                  <a:lnTo>
                    <a:pt x="3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513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91FE2-0FE7-4978-B0E8-C0F0699F1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B685021-8F42-43F0-B78E-D5F3913E4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E423A6-C741-4F20-912F-AD42FD23D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4813B1-57BC-403B-A0C1-C56863FA8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1D40B6-6C36-4C29-9AE7-225C8B51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477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9F59C4-8A7F-4F4F-BD9A-8316E3B8C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D5C8BA-E3E8-4528-A6FF-2550CC5AE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B3BFB3-DB58-4DB4-83B2-2050015A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6F53F7-A139-4E3A-B6B8-DD0AA5170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9D4B3-9003-45A4-8418-5BB7AAD6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533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9E9B7D-D621-486F-8C60-CC6E929A8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0F6D0F-30C2-40F7-BE61-0259A9C4F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A631A4-2B72-48D3-BF2B-B6C94314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157F1-4D5F-43F5-9224-C05191CA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55CD3-AB3D-474B-AEDA-F6DCCD60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19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F8F6B-A1BB-4779-B249-F4A4306A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13F080-8FB8-452B-9854-9539DAE8F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878373-3B52-4A0C-BB5F-51F14E143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7379B-2A37-4F6F-BAFA-48ED5F45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3469B2-CE64-4A62-820C-34FA3BBA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55C983-E2FC-4BB7-A7E8-297268754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24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B17890-07B7-42C5-9073-1882B83B9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68E840-CC0E-46C5-9B2C-80C7C9E8D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F5B384-E3D9-48D2-A190-21B0968F1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8BD39E-29DF-46E6-A193-B12BFC696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2606008-57D0-43E4-B7BE-D977991466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8DAC769-73CD-4006-A7F2-1DC7E652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333853A-3767-43D2-B4E6-E8BB1E75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D331B8-624F-45A7-88A5-1446D86F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11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2265D-1FED-4FCB-A03F-0179C11A8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D8ABC8-9990-44CB-94D0-8CBF946C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D3AB064-30B2-463B-8521-B101BC30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D746C7-8661-4996-B5AC-C834AA4A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763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639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1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29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70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148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654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59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418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97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1500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954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350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22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5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365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72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36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810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844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392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252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378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676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09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1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013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83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455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8461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4865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6464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6442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44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057311-BBF6-44D4-B2A9-93B277979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51C4EC-3779-46C3-AFC1-53DB7900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655162-DAE3-4CFC-B6C9-0689E8097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26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4CDE6-81F0-4622-AED1-4F27A1152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D3D2B7-714B-4758-BF51-E0E44F0FF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2AC44-0E1C-43F9-BCC0-E7B76EEBC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9F204E-64E0-4EC1-8724-FB41B6366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EB5614-C101-4C38-9238-C657F2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7BCDBB-C9F4-4870-9A44-88E4F707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4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11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B75CF-A871-4817-BFFF-452190C35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6707C9-A2D5-44C0-BE0B-E49A2932C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C1C78-91A6-4230-ABBC-CB0C89D9B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5C9E88-B129-462E-9DCE-AE2D44ED5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CE98A0-3AA7-48BB-A1F3-AA453BDF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1EB5B4-5569-4349-8A74-27472E5B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2695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2388F5-809B-4756-B61B-203E4EA1A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0A37F-BB00-42D5-9216-A1443798B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CE19C1-D0E2-488B-ABA7-31089396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244F68-6551-42C6-87E1-E124F554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957933-F8D0-4878-805A-0E6A5B5D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874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96F37CE-1972-4A3F-86C4-20CA4AFF9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EBE31C-0C75-40C4-B07D-6E0A62660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38C57-509F-4744-92B0-19598BB1E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8CAA7B-94F1-41BF-B830-FBDC3681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E9F1D-D076-4C69-8810-1912B6FA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57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39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858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80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60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712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092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3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340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1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933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51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1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BBABBCB-5722-A466-34D4-C9CA250C39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1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741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D7CE48C-51E4-6764-E27C-5CC3B3975B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0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74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29829E1-BF68-560C-9B20-CB1C0AC3F5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939D7C1-6E79-4E6B-8488-6DC745DA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6160A5-4446-4E91-BBEC-9A50610EB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50172C-213C-440D-8F0D-A4FE6FCEC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8192-B5AD-4835-B447-82794C938B4B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EBF9F7-06C4-4D1F-9C31-FD80C494C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4E9AD-0324-466E-A951-0DCDDAC62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0A2BB-7FBD-4D24-8A23-1B94FA5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45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40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0E14FC-F9FA-23BE-94BD-1E9DCFCFD56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3259" y="-28312"/>
            <a:ext cx="13658517" cy="6914624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6500">
            <a:off x="6533562" y="1067028"/>
            <a:ext cx="5918045" cy="5030338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1000" y="2209800"/>
            <a:ext cx="5943600" cy="2207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994"/>
              </a:lnSpc>
            </a:pPr>
            <a:r>
              <a:rPr lang="en-US" sz="6425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KĨ NĂNG CÔNG DÂN SỐ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1452C46D-91F7-4F0C-92EB-1F2E3DF9C6EA}"/>
              </a:ext>
            </a:extLst>
          </p:cNvPr>
          <p:cNvSpPr txBox="1"/>
          <p:nvPr/>
        </p:nvSpPr>
        <p:spPr>
          <a:xfrm>
            <a:off x="3986720" y="163922"/>
            <a:ext cx="803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>KHUNG NĂNG LỰC SỐ CHO HỌC SINH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B525A-1972-64F4-CEB9-C44F1F19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3" y="735733"/>
            <a:ext cx="3988848" cy="2603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788C1-1615-4E29-7627-494F14AC3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226" y="762000"/>
            <a:ext cx="3988849" cy="2217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B5C928-A558-8AD8-E5D6-C7A1AC404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800" y="773385"/>
            <a:ext cx="4127419" cy="2217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0FB22E-C3B6-8A02-6004-18A9207509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429" y="2676092"/>
            <a:ext cx="3840379" cy="22072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5726BC-98A8-D9B6-EC32-CCDC65C994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545" y="2709087"/>
            <a:ext cx="4107623" cy="2227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0A038E-3941-B70F-499D-6D688B976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848" y="4695354"/>
            <a:ext cx="3988849" cy="22270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621533-E4FB-3E67-4969-86E2933F5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4319" y="4673840"/>
            <a:ext cx="3988849" cy="222702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415DFA8-1F1C-6ED4-EC4F-9830365B6AE7}"/>
              </a:ext>
            </a:extLst>
          </p:cNvPr>
          <p:cNvCxnSpPr/>
          <p:nvPr/>
        </p:nvCxnSpPr>
        <p:spPr>
          <a:xfrm>
            <a:off x="-1225223" y="330553"/>
            <a:ext cx="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9480520-3D2C-267B-DFA0-524774FABCD6}"/>
              </a:ext>
            </a:extLst>
          </p:cNvPr>
          <p:cNvSpPr/>
          <p:nvPr/>
        </p:nvSpPr>
        <p:spPr>
          <a:xfrm>
            <a:off x="1738156" y="-93798"/>
            <a:ext cx="2326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rgbClr val="F96B2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96B20"/>
                  </a:outerShdw>
                </a:effectLst>
                <a:latin typeface="等线" panose="020F0502020204030204"/>
              </a:rPr>
              <a:t>7 miền</a:t>
            </a:r>
          </a:p>
        </p:txBody>
      </p:sp>
    </p:spTree>
    <p:extLst>
      <p:ext uri="{BB962C8B-B14F-4D97-AF65-F5344CB8AC3E}">
        <p14:creationId xmlns:p14="http://schemas.microsoft.com/office/powerpoint/2010/main" val="3239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1A7C0348-3F02-4CEC-ADA8-8D1873367F46}"/>
              </a:ext>
            </a:extLst>
          </p:cNvPr>
          <p:cNvSpPr>
            <a:spLocks/>
          </p:cNvSpPr>
          <p:nvPr/>
        </p:nvSpPr>
        <p:spPr bwMode="auto">
          <a:xfrm rot="10800000">
            <a:off x="10991509" y="1017638"/>
            <a:ext cx="802848" cy="909067"/>
          </a:xfrm>
          <a:custGeom>
            <a:avLst/>
            <a:gdLst>
              <a:gd name="T0" fmla="*/ 53 w 435"/>
              <a:gd name="T1" fmla="*/ 486 h 492"/>
              <a:gd name="T2" fmla="*/ 18 w 435"/>
              <a:gd name="T3" fmla="*/ 486 h 492"/>
              <a:gd name="T4" fmla="*/ 0 w 435"/>
              <a:gd name="T5" fmla="*/ 456 h 492"/>
              <a:gd name="T6" fmla="*/ 0 w 435"/>
              <a:gd name="T7" fmla="*/ 36 h 492"/>
              <a:gd name="T8" fmla="*/ 18 w 435"/>
              <a:gd name="T9" fmla="*/ 6 h 492"/>
              <a:gd name="T10" fmla="*/ 53 w 435"/>
              <a:gd name="T11" fmla="*/ 6 h 492"/>
              <a:gd name="T12" fmla="*/ 418 w 435"/>
              <a:gd name="T13" fmla="*/ 216 h 492"/>
              <a:gd name="T14" fmla="*/ 435 w 435"/>
              <a:gd name="T15" fmla="*/ 246 h 492"/>
              <a:gd name="T16" fmla="*/ 418 w 435"/>
              <a:gd name="T17" fmla="*/ 276 h 492"/>
              <a:gd name="T18" fmla="*/ 53 w 435"/>
              <a:gd name="T19" fmla="*/ 486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5" h="492">
                <a:moveTo>
                  <a:pt x="53" y="486"/>
                </a:moveTo>
                <a:cubicBezTo>
                  <a:pt x="42" y="492"/>
                  <a:pt x="29" y="492"/>
                  <a:pt x="18" y="486"/>
                </a:cubicBezTo>
                <a:cubicBezTo>
                  <a:pt x="7" y="480"/>
                  <a:pt x="0" y="468"/>
                  <a:pt x="0" y="4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4"/>
                  <a:pt x="7" y="12"/>
                  <a:pt x="18" y="6"/>
                </a:cubicBezTo>
                <a:cubicBezTo>
                  <a:pt x="29" y="0"/>
                  <a:pt x="42" y="0"/>
                  <a:pt x="53" y="6"/>
                </a:cubicBezTo>
                <a:cubicBezTo>
                  <a:pt x="418" y="216"/>
                  <a:pt x="418" y="216"/>
                  <a:pt x="418" y="216"/>
                </a:cubicBezTo>
                <a:cubicBezTo>
                  <a:pt x="429" y="222"/>
                  <a:pt x="435" y="233"/>
                  <a:pt x="435" y="246"/>
                </a:cubicBezTo>
                <a:cubicBezTo>
                  <a:pt x="435" y="258"/>
                  <a:pt x="429" y="270"/>
                  <a:pt x="418" y="276"/>
                </a:cubicBezTo>
                <a:cubicBezTo>
                  <a:pt x="53" y="486"/>
                  <a:pt x="53" y="486"/>
                  <a:pt x="53" y="486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Source Han Sans SC" panose="020B0500000000000000" pitchFamily="34" charset="-122"/>
              <a:cs typeface="+mn-cs"/>
              <a:sym typeface="Source Han Sans SC" panose="020B0500000000000000" pitchFamily="34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904BA61-9416-4CE7-8F61-2BD4FFEF4295}"/>
              </a:ext>
            </a:extLst>
          </p:cNvPr>
          <p:cNvSpPr>
            <a:spLocks/>
          </p:cNvSpPr>
          <p:nvPr/>
        </p:nvSpPr>
        <p:spPr bwMode="auto">
          <a:xfrm rot="14400000">
            <a:off x="2835" y="5178395"/>
            <a:ext cx="908894" cy="1029143"/>
          </a:xfrm>
          <a:custGeom>
            <a:avLst/>
            <a:gdLst>
              <a:gd name="T0" fmla="*/ 53 w 435"/>
              <a:gd name="T1" fmla="*/ 486 h 492"/>
              <a:gd name="T2" fmla="*/ 18 w 435"/>
              <a:gd name="T3" fmla="*/ 486 h 492"/>
              <a:gd name="T4" fmla="*/ 0 w 435"/>
              <a:gd name="T5" fmla="*/ 456 h 492"/>
              <a:gd name="T6" fmla="*/ 0 w 435"/>
              <a:gd name="T7" fmla="*/ 36 h 492"/>
              <a:gd name="T8" fmla="*/ 18 w 435"/>
              <a:gd name="T9" fmla="*/ 6 h 492"/>
              <a:gd name="T10" fmla="*/ 53 w 435"/>
              <a:gd name="T11" fmla="*/ 6 h 492"/>
              <a:gd name="T12" fmla="*/ 418 w 435"/>
              <a:gd name="T13" fmla="*/ 216 h 492"/>
              <a:gd name="T14" fmla="*/ 435 w 435"/>
              <a:gd name="T15" fmla="*/ 246 h 492"/>
              <a:gd name="T16" fmla="*/ 418 w 435"/>
              <a:gd name="T17" fmla="*/ 276 h 492"/>
              <a:gd name="T18" fmla="*/ 53 w 435"/>
              <a:gd name="T19" fmla="*/ 486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5" h="492">
                <a:moveTo>
                  <a:pt x="53" y="486"/>
                </a:moveTo>
                <a:cubicBezTo>
                  <a:pt x="42" y="492"/>
                  <a:pt x="29" y="492"/>
                  <a:pt x="18" y="486"/>
                </a:cubicBezTo>
                <a:cubicBezTo>
                  <a:pt x="7" y="480"/>
                  <a:pt x="0" y="468"/>
                  <a:pt x="0" y="4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4"/>
                  <a:pt x="7" y="12"/>
                  <a:pt x="18" y="6"/>
                </a:cubicBezTo>
                <a:cubicBezTo>
                  <a:pt x="29" y="0"/>
                  <a:pt x="42" y="0"/>
                  <a:pt x="53" y="6"/>
                </a:cubicBezTo>
                <a:cubicBezTo>
                  <a:pt x="418" y="216"/>
                  <a:pt x="418" y="216"/>
                  <a:pt x="418" y="216"/>
                </a:cubicBezTo>
                <a:cubicBezTo>
                  <a:pt x="429" y="222"/>
                  <a:pt x="435" y="233"/>
                  <a:pt x="435" y="246"/>
                </a:cubicBezTo>
                <a:cubicBezTo>
                  <a:pt x="435" y="258"/>
                  <a:pt x="429" y="270"/>
                  <a:pt x="418" y="276"/>
                </a:cubicBezTo>
                <a:cubicBezTo>
                  <a:pt x="53" y="486"/>
                  <a:pt x="53" y="486"/>
                  <a:pt x="53" y="486"/>
                </a:cubicBezTo>
              </a:path>
            </a:pathLst>
          </a:custGeom>
          <a:solidFill>
            <a:srgbClr val="00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Source Han Sans SC" panose="020B0500000000000000" pitchFamily="34" charset="-122"/>
              <a:cs typeface="+mn-cs"/>
              <a:sym typeface="Source Han Sans SC" panose="020B0500000000000000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99" y="79204"/>
            <a:ext cx="620341" cy="687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1056" y="79204"/>
            <a:ext cx="11451945" cy="687725"/>
          </a:xfrm>
          <a:prstGeom prst="rect">
            <a:avLst/>
          </a:prstGeom>
          <a:solidFill>
            <a:srgbClr val="00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Khung năng lực số cho học sinh phổ thông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4564BBC-EC6E-A709-740A-C5CA23EBD5B5}"/>
              </a:ext>
            </a:extLst>
          </p:cNvPr>
          <p:cNvGrpSpPr/>
          <p:nvPr/>
        </p:nvGrpSpPr>
        <p:grpSpPr>
          <a:xfrm>
            <a:off x="2989545" y="2355258"/>
            <a:ext cx="1327355" cy="1327355"/>
            <a:chOff x="4114798" y="2588342"/>
            <a:chExt cx="1327355" cy="1327355"/>
          </a:xfrm>
        </p:grpSpPr>
        <p:sp>
          <p:nvSpPr>
            <p:cNvPr id="79" name="矩形 1">
              <a:extLst>
                <a:ext uri="{FF2B5EF4-FFF2-40B4-BE49-F238E27FC236}">
                  <a16:creationId xmlns:a16="http://schemas.microsoft.com/office/drawing/2014/main" id="{0D68453C-3DE9-C8E9-50CA-6451AD7254AF}"/>
                </a:ext>
              </a:extLst>
            </p:cNvPr>
            <p:cNvSpPr/>
            <p:nvPr/>
          </p:nvSpPr>
          <p:spPr>
            <a:xfrm>
              <a:off x="4114798" y="2588342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0" name="直角三角形 6">
              <a:extLst>
                <a:ext uri="{FF2B5EF4-FFF2-40B4-BE49-F238E27FC236}">
                  <a16:creationId xmlns:a16="http://schemas.microsoft.com/office/drawing/2014/main" id="{1FAF382F-E7AA-D2EB-A1BB-473E3BA4C07B}"/>
                </a:ext>
              </a:extLst>
            </p:cNvPr>
            <p:cNvSpPr/>
            <p:nvPr/>
          </p:nvSpPr>
          <p:spPr>
            <a:xfrm flipH="1">
              <a:off x="4114798" y="2588342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A0BE8B8-3547-C9D0-CEC2-BE05D64B522B}"/>
              </a:ext>
            </a:extLst>
          </p:cNvPr>
          <p:cNvGrpSpPr/>
          <p:nvPr/>
        </p:nvGrpSpPr>
        <p:grpSpPr>
          <a:xfrm>
            <a:off x="5644254" y="2355258"/>
            <a:ext cx="1327356" cy="1327355"/>
            <a:chOff x="6769507" y="2588342"/>
            <a:chExt cx="1327356" cy="1327355"/>
          </a:xfrm>
        </p:grpSpPr>
        <p:sp>
          <p:nvSpPr>
            <p:cNvPr id="82" name="矩形 4">
              <a:extLst>
                <a:ext uri="{FF2B5EF4-FFF2-40B4-BE49-F238E27FC236}">
                  <a16:creationId xmlns:a16="http://schemas.microsoft.com/office/drawing/2014/main" id="{2C6B3234-27A1-F0A2-64A5-ABFC479EAED1}"/>
                </a:ext>
              </a:extLst>
            </p:cNvPr>
            <p:cNvSpPr/>
            <p:nvPr/>
          </p:nvSpPr>
          <p:spPr>
            <a:xfrm>
              <a:off x="6769508" y="2588342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3" name="直角三角形 7">
              <a:extLst>
                <a:ext uri="{FF2B5EF4-FFF2-40B4-BE49-F238E27FC236}">
                  <a16:creationId xmlns:a16="http://schemas.microsoft.com/office/drawing/2014/main" id="{7403AF95-4B19-B28A-2259-7610DA5F2C35}"/>
                </a:ext>
              </a:extLst>
            </p:cNvPr>
            <p:cNvSpPr/>
            <p:nvPr/>
          </p:nvSpPr>
          <p:spPr>
            <a:xfrm flipH="1">
              <a:off x="6769507" y="2588342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0F46A4D-AA7B-CD67-3120-FDE64D8DA696}"/>
              </a:ext>
            </a:extLst>
          </p:cNvPr>
          <p:cNvGrpSpPr/>
          <p:nvPr/>
        </p:nvGrpSpPr>
        <p:grpSpPr>
          <a:xfrm>
            <a:off x="6971609" y="3686300"/>
            <a:ext cx="1327356" cy="1327355"/>
            <a:chOff x="8096862" y="3919384"/>
            <a:chExt cx="1327356" cy="1327355"/>
          </a:xfrm>
        </p:grpSpPr>
        <p:sp>
          <p:nvSpPr>
            <p:cNvPr id="85" name="矩形 5">
              <a:extLst>
                <a:ext uri="{FF2B5EF4-FFF2-40B4-BE49-F238E27FC236}">
                  <a16:creationId xmlns:a16="http://schemas.microsoft.com/office/drawing/2014/main" id="{3C117F85-EB76-226D-F9D6-3F6A8D7E3EBF}"/>
                </a:ext>
              </a:extLst>
            </p:cNvPr>
            <p:cNvSpPr/>
            <p:nvPr/>
          </p:nvSpPr>
          <p:spPr>
            <a:xfrm>
              <a:off x="8096863" y="3919384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6" name="直角三角形 8">
              <a:extLst>
                <a:ext uri="{FF2B5EF4-FFF2-40B4-BE49-F238E27FC236}">
                  <a16:creationId xmlns:a16="http://schemas.microsoft.com/office/drawing/2014/main" id="{DFF3E9DE-8A84-BAF0-0978-EB20A1E5173D}"/>
                </a:ext>
              </a:extLst>
            </p:cNvPr>
            <p:cNvSpPr/>
            <p:nvPr/>
          </p:nvSpPr>
          <p:spPr>
            <a:xfrm flipH="1">
              <a:off x="8096862" y="3919384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5AD26FB-BA23-D3E7-785D-337967AC95DA}"/>
              </a:ext>
            </a:extLst>
          </p:cNvPr>
          <p:cNvGrpSpPr/>
          <p:nvPr/>
        </p:nvGrpSpPr>
        <p:grpSpPr>
          <a:xfrm>
            <a:off x="4316900" y="3686300"/>
            <a:ext cx="1329812" cy="1327355"/>
            <a:chOff x="5442153" y="3919384"/>
            <a:chExt cx="1329812" cy="1327355"/>
          </a:xfrm>
        </p:grpSpPr>
        <p:sp>
          <p:nvSpPr>
            <p:cNvPr id="88" name="矩形 3">
              <a:extLst>
                <a:ext uri="{FF2B5EF4-FFF2-40B4-BE49-F238E27FC236}">
                  <a16:creationId xmlns:a16="http://schemas.microsoft.com/office/drawing/2014/main" id="{63D2CB11-6E8D-97F1-9D93-716BD48EEF6B}"/>
                </a:ext>
              </a:extLst>
            </p:cNvPr>
            <p:cNvSpPr/>
            <p:nvPr/>
          </p:nvSpPr>
          <p:spPr>
            <a:xfrm>
              <a:off x="5442153" y="3919384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9" name="直角三角形 9">
              <a:extLst>
                <a:ext uri="{FF2B5EF4-FFF2-40B4-BE49-F238E27FC236}">
                  <a16:creationId xmlns:a16="http://schemas.microsoft.com/office/drawing/2014/main" id="{02966A8C-D7D0-99A1-9BAE-0468D51CC52B}"/>
                </a:ext>
              </a:extLst>
            </p:cNvPr>
            <p:cNvSpPr/>
            <p:nvPr/>
          </p:nvSpPr>
          <p:spPr>
            <a:xfrm flipH="1">
              <a:off x="5444610" y="3919384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B94E7EC-7366-1B8B-978A-23F6F6BA4736}"/>
              </a:ext>
            </a:extLst>
          </p:cNvPr>
          <p:cNvGrpSpPr/>
          <p:nvPr/>
        </p:nvGrpSpPr>
        <p:grpSpPr>
          <a:xfrm>
            <a:off x="1662190" y="3686300"/>
            <a:ext cx="1332270" cy="1327355"/>
            <a:chOff x="2787443" y="3919384"/>
            <a:chExt cx="1332270" cy="1327355"/>
          </a:xfrm>
        </p:grpSpPr>
        <p:sp>
          <p:nvSpPr>
            <p:cNvPr id="91" name="矩形 2">
              <a:extLst>
                <a:ext uri="{FF2B5EF4-FFF2-40B4-BE49-F238E27FC236}">
                  <a16:creationId xmlns:a16="http://schemas.microsoft.com/office/drawing/2014/main" id="{C1614D02-08E6-C8E6-859A-A6121C9B8CD3}"/>
                </a:ext>
              </a:extLst>
            </p:cNvPr>
            <p:cNvSpPr/>
            <p:nvPr/>
          </p:nvSpPr>
          <p:spPr>
            <a:xfrm>
              <a:off x="2787443" y="3919384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92" name="直角三角形 10">
              <a:extLst>
                <a:ext uri="{FF2B5EF4-FFF2-40B4-BE49-F238E27FC236}">
                  <a16:creationId xmlns:a16="http://schemas.microsoft.com/office/drawing/2014/main" id="{41156688-DFF0-62C3-659B-40EEE57878D9}"/>
                </a:ext>
              </a:extLst>
            </p:cNvPr>
            <p:cNvSpPr/>
            <p:nvPr/>
          </p:nvSpPr>
          <p:spPr>
            <a:xfrm flipH="1">
              <a:off x="2792358" y="3919384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93" name="椭圆 11">
            <a:extLst>
              <a:ext uri="{FF2B5EF4-FFF2-40B4-BE49-F238E27FC236}">
                <a16:creationId xmlns:a16="http://schemas.microsoft.com/office/drawing/2014/main" id="{784BDD31-E4AC-460D-EFA6-08DA384680B6}"/>
              </a:ext>
            </a:extLst>
          </p:cNvPr>
          <p:cNvSpPr>
            <a:spLocks noChangeAspect="1"/>
          </p:cNvSpPr>
          <p:nvPr/>
        </p:nvSpPr>
        <p:spPr>
          <a:xfrm>
            <a:off x="3184002" y="2549715"/>
            <a:ext cx="1008000" cy="1008000"/>
          </a:xfrm>
          <a:prstGeom prst="ellipse">
            <a:avLst/>
          </a:prstGeom>
          <a:solidFill>
            <a:srgbClr val="01B3C5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4" name="椭圆 12">
            <a:extLst>
              <a:ext uri="{FF2B5EF4-FFF2-40B4-BE49-F238E27FC236}">
                <a16:creationId xmlns:a16="http://schemas.microsoft.com/office/drawing/2014/main" id="{50C1524C-73FB-2B18-8214-7D49C71BF500}"/>
              </a:ext>
            </a:extLst>
          </p:cNvPr>
          <p:cNvSpPr>
            <a:spLocks noChangeAspect="1"/>
          </p:cNvSpPr>
          <p:nvPr/>
        </p:nvSpPr>
        <p:spPr>
          <a:xfrm>
            <a:off x="5803931" y="2549715"/>
            <a:ext cx="1008000" cy="1008000"/>
          </a:xfrm>
          <a:prstGeom prst="ellipse">
            <a:avLst/>
          </a:prstGeom>
          <a:solidFill>
            <a:srgbClr val="C65885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5" name="椭圆 13">
            <a:extLst>
              <a:ext uri="{FF2B5EF4-FFF2-40B4-BE49-F238E27FC236}">
                <a16:creationId xmlns:a16="http://schemas.microsoft.com/office/drawing/2014/main" id="{214B39FA-DC3F-AA75-ED76-FE12AF41D9CE}"/>
              </a:ext>
            </a:extLst>
          </p:cNvPr>
          <p:cNvSpPr>
            <a:spLocks noChangeAspect="1"/>
          </p:cNvSpPr>
          <p:nvPr/>
        </p:nvSpPr>
        <p:spPr>
          <a:xfrm>
            <a:off x="7131286" y="3845977"/>
            <a:ext cx="1008000" cy="1008000"/>
          </a:xfrm>
          <a:prstGeom prst="ellipse">
            <a:avLst/>
          </a:prstGeom>
          <a:solidFill>
            <a:srgbClr val="00AF92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6" name="椭圆 14">
            <a:extLst>
              <a:ext uri="{FF2B5EF4-FFF2-40B4-BE49-F238E27FC236}">
                <a16:creationId xmlns:a16="http://schemas.microsoft.com/office/drawing/2014/main" id="{1EFB4EC2-71B4-D533-A782-B6DE8C9F8BEF}"/>
              </a:ext>
            </a:extLst>
          </p:cNvPr>
          <p:cNvSpPr>
            <a:spLocks noChangeAspect="1"/>
          </p:cNvSpPr>
          <p:nvPr/>
        </p:nvSpPr>
        <p:spPr>
          <a:xfrm>
            <a:off x="1821867" y="3845977"/>
            <a:ext cx="1008000" cy="1008000"/>
          </a:xfrm>
          <a:prstGeom prst="ellipse">
            <a:avLst/>
          </a:prstGeom>
          <a:solidFill>
            <a:srgbClr val="F17475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7" name="椭圆 15">
            <a:extLst>
              <a:ext uri="{FF2B5EF4-FFF2-40B4-BE49-F238E27FC236}">
                <a16:creationId xmlns:a16="http://schemas.microsoft.com/office/drawing/2014/main" id="{24B0966E-5A69-E019-3E1F-92570EE8DE2F}"/>
              </a:ext>
            </a:extLst>
          </p:cNvPr>
          <p:cNvSpPr>
            <a:spLocks noChangeAspect="1"/>
          </p:cNvSpPr>
          <p:nvPr/>
        </p:nvSpPr>
        <p:spPr>
          <a:xfrm>
            <a:off x="4476577" y="3845977"/>
            <a:ext cx="1008000" cy="1008000"/>
          </a:xfrm>
          <a:prstGeom prst="ellipse">
            <a:avLst/>
          </a:prstGeom>
          <a:solidFill>
            <a:srgbClr val="985CB0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0" name="Freeform 5">
            <a:extLst>
              <a:ext uri="{FF2B5EF4-FFF2-40B4-BE49-F238E27FC236}">
                <a16:creationId xmlns:a16="http://schemas.microsoft.com/office/drawing/2014/main" id="{9714A736-CF9E-E394-6799-1BAC645F26DB}"/>
              </a:ext>
            </a:extLst>
          </p:cNvPr>
          <p:cNvSpPr>
            <a:spLocks noEditPoints="1"/>
          </p:cNvSpPr>
          <p:nvPr/>
        </p:nvSpPr>
        <p:spPr bwMode="auto">
          <a:xfrm>
            <a:off x="3464957" y="2853690"/>
            <a:ext cx="446088" cy="400050"/>
          </a:xfrm>
          <a:custGeom>
            <a:avLst/>
            <a:gdLst>
              <a:gd name="T0" fmla="*/ 24 w 116"/>
              <a:gd name="T1" fmla="*/ 42 h 104"/>
              <a:gd name="T2" fmla="*/ 36 w 116"/>
              <a:gd name="T3" fmla="*/ 58 h 104"/>
              <a:gd name="T4" fmla="*/ 52 w 116"/>
              <a:gd name="T5" fmla="*/ 47 h 104"/>
              <a:gd name="T6" fmla="*/ 40 w 116"/>
              <a:gd name="T7" fmla="*/ 31 h 104"/>
              <a:gd name="T8" fmla="*/ 53 w 116"/>
              <a:gd name="T9" fmla="*/ 24 h 104"/>
              <a:gd name="T10" fmla="*/ 7 w 116"/>
              <a:gd name="T11" fmla="*/ 0 h 104"/>
              <a:gd name="T12" fmla="*/ 11 w 116"/>
              <a:gd name="T13" fmla="*/ 51 h 104"/>
              <a:gd name="T14" fmla="*/ 24 w 116"/>
              <a:gd name="T15" fmla="*/ 42 h 104"/>
              <a:gd name="T16" fmla="*/ 93 w 116"/>
              <a:gd name="T17" fmla="*/ 43 h 104"/>
              <a:gd name="T18" fmla="*/ 106 w 116"/>
              <a:gd name="T19" fmla="*/ 52 h 104"/>
              <a:gd name="T20" fmla="*/ 111 w 116"/>
              <a:gd name="T21" fmla="*/ 1 h 104"/>
              <a:gd name="T22" fmla="*/ 65 w 116"/>
              <a:gd name="T23" fmla="*/ 24 h 104"/>
              <a:gd name="T24" fmla="*/ 77 w 116"/>
              <a:gd name="T25" fmla="*/ 32 h 104"/>
              <a:gd name="T26" fmla="*/ 0 w 116"/>
              <a:gd name="T27" fmla="*/ 83 h 104"/>
              <a:gd name="T28" fmla="*/ 3 w 116"/>
              <a:gd name="T29" fmla="*/ 102 h 104"/>
              <a:gd name="T30" fmla="*/ 93 w 116"/>
              <a:gd name="T31" fmla="*/ 43 h 104"/>
              <a:gd name="T32" fmla="*/ 81 w 116"/>
              <a:gd name="T33" fmla="*/ 70 h 104"/>
              <a:gd name="T34" fmla="*/ 65 w 116"/>
              <a:gd name="T35" fmla="*/ 83 h 104"/>
              <a:gd name="T36" fmla="*/ 111 w 116"/>
              <a:gd name="T37" fmla="*/ 104 h 104"/>
              <a:gd name="T38" fmla="*/ 116 w 116"/>
              <a:gd name="T39" fmla="*/ 85 h 104"/>
              <a:gd name="T40" fmla="*/ 81 w 116"/>
              <a:gd name="T41" fmla="*/ 7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6" h="104">
                <a:moveTo>
                  <a:pt x="24" y="42"/>
                </a:moveTo>
                <a:cubicBezTo>
                  <a:pt x="28" y="48"/>
                  <a:pt x="32" y="53"/>
                  <a:pt x="36" y="58"/>
                </a:cubicBezTo>
                <a:cubicBezTo>
                  <a:pt x="41" y="55"/>
                  <a:pt x="47" y="51"/>
                  <a:pt x="52" y="47"/>
                </a:cubicBezTo>
                <a:cubicBezTo>
                  <a:pt x="48" y="42"/>
                  <a:pt x="44" y="37"/>
                  <a:pt x="40" y="31"/>
                </a:cubicBezTo>
                <a:cubicBezTo>
                  <a:pt x="53" y="24"/>
                  <a:pt x="53" y="24"/>
                  <a:pt x="53" y="24"/>
                </a:cubicBezTo>
                <a:cubicBezTo>
                  <a:pt x="7" y="0"/>
                  <a:pt x="7" y="0"/>
                  <a:pt x="7" y="0"/>
                </a:cubicBezTo>
                <a:cubicBezTo>
                  <a:pt x="11" y="51"/>
                  <a:pt x="11" y="51"/>
                  <a:pt x="11" y="51"/>
                </a:cubicBezTo>
                <a:lnTo>
                  <a:pt x="24" y="42"/>
                </a:lnTo>
                <a:close/>
                <a:moveTo>
                  <a:pt x="93" y="43"/>
                </a:moveTo>
                <a:cubicBezTo>
                  <a:pt x="106" y="52"/>
                  <a:pt x="106" y="52"/>
                  <a:pt x="106" y="52"/>
                </a:cubicBezTo>
                <a:cubicBezTo>
                  <a:pt x="111" y="1"/>
                  <a:pt x="111" y="1"/>
                  <a:pt x="111" y="1"/>
                </a:cubicBezTo>
                <a:cubicBezTo>
                  <a:pt x="65" y="24"/>
                  <a:pt x="65" y="24"/>
                  <a:pt x="65" y="24"/>
                </a:cubicBezTo>
                <a:cubicBezTo>
                  <a:pt x="77" y="32"/>
                  <a:pt x="77" y="32"/>
                  <a:pt x="77" y="32"/>
                </a:cubicBezTo>
                <a:cubicBezTo>
                  <a:pt x="49" y="72"/>
                  <a:pt x="0" y="82"/>
                  <a:pt x="0" y="83"/>
                </a:cubicBezTo>
                <a:cubicBezTo>
                  <a:pt x="3" y="102"/>
                  <a:pt x="3" y="102"/>
                  <a:pt x="3" y="102"/>
                </a:cubicBezTo>
                <a:cubicBezTo>
                  <a:pt x="6" y="102"/>
                  <a:pt x="60" y="90"/>
                  <a:pt x="93" y="43"/>
                </a:cubicBezTo>
                <a:close/>
                <a:moveTo>
                  <a:pt x="81" y="70"/>
                </a:moveTo>
                <a:cubicBezTo>
                  <a:pt x="76" y="75"/>
                  <a:pt x="71" y="79"/>
                  <a:pt x="65" y="83"/>
                </a:cubicBezTo>
                <a:cubicBezTo>
                  <a:pt x="88" y="98"/>
                  <a:pt x="110" y="104"/>
                  <a:pt x="111" y="104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5" y="85"/>
                  <a:pt x="100" y="81"/>
                  <a:pt x="81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1" name="Freeform 9">
            <a:extLst>
              <a:ext uri="{FF2B5EF4-FFF2-40B4-BE49-F238E27FC236}">
                <a16:creationId xmlns:a16="http://schemas.microsoft.com/office/drawing/2014/main" id="{8187C59E-99B2-2570-EDAD-D6CF638671BF}"/>
              </a:ext>
            </a:extLst>
          </p:cNvPr>
          <p:cNvSpPr>
            <a:spLocks noEditPoints="1"/>
          </p:cNvSpPr>
          <p:nvPr/>
        </p:nvSpPr>
        <p:spPr bwMode="auto">
          <a:xfrm>
            <a:off x="6096000" y="2820353"/>
            <a:ext cx="423863" cy="466725"/>
          </a:xfrm>
          <a:custGeom>
            <a:avLst/>
            <a:gdLst>
              <a:gd name="T0" fmla="*/ 88 w 110"/>
              <a:gd name="T1" fmla="*/ 17 h 122"/>
              <a:gd name="T2" fmla="*/ 78 w 110"/>
              <a:gd name="T3" fmla="*/ 31 h 122"/>
              <a:gd name="T4" fmla="*/ 93 w 110"/>
              <a:gd name="T5" fmla="*/ 61 h 122"/>
              <a:gd name="T6" fmla="*/ 57 w 110"/>
              <a:gd name="T7" fmla="*/ 99 h 122"/>
              <a:gd name="T8" fmla="*/ 57 w 110"/>
              <a:gd name="T9" fmla="*/ 93 h 122"/>
              <a:gd name="T10" fmla="*/ 32 w 110"/>
              <a:gd name="T11" fmla="*/ 108 h 122"/>
              <a:gd name="T12" fmla="*/ 57 w 110"/>
              <a:gd name="T13" fmla="*/ 122 h 122"/>
              <a:gd name="T14" fmla="*/ 57 w 110"/>
              <a:gd name="T15" fmla="*/ 116 h 122"/>
              <a:gd name="T16" fmla="*/ 110 w 110"/>
              <a:gd name="T17" fmla="*/ 61 h 122"/>
              <a:gd name="T18" fmla="*/ 88 w 110"/>
              <a:gd name="T19" fmla="*/ 17 h 122"/>
              <a:gd name="T20" fmla="*/ 50 w 110"/>
              <a:gd name="T21" fmla="*/ 0 h 122"/>
              <a:gd name="T22" fmla="*/ 50 w 110"/>
              <a:gd name="T23" fmla="*/ 6 h 122"/>
              <a:gd name="T24" fmla="*/ 0 w 110"/>
              <a:gd name="T25" fmla="*/ 61 h 122"/>
              <a:gd name="T26" fmla="*/ 19 w 110"/>
              <a:gd name="T27" fmla="*/ 103 h 122"/>
              <a:gd name="T28" fmla="*/ 30 w 110"/>
              <a:gd name="T29" fmla="*/ 90 h 122"/>
              <a:gd name="T30" fmla="*/ 17 w 110"/>
              <a:gd name="T31" fmla="*/ 61 h 122"/>
              <a:gd name="T32" fmla="*/ 50 w 110"/>
              <a:gd name="T33" fmla="*/ 23 h 122"/>
              <a:gd name="T34" fmla="*/ 50 w 110"/>
              <a:gd name="T35" fmla="*/ 29 h 122"/>
              <a:gd name="T36" fmla="*/ 75 w 110"/>
              <a:gd name="T37" fmla="*/ 15 h 122"/>
              <a:gd name="T38" fmla="*/ 50 w 110"/>
              <a:gd name="T39" fmla="*/ 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0" h="122">
                <a:moveTo>
                  <a:pt x="88" y="17"/>
                </a:moveTo>
                <a:cubicBezTo>
                  <a:pt x="78" y="31"/>
                  <a:pt x="78" y="31"/>
                  <a:pt x="78" y="31"/>
                </a:cubicBezTo>
                <a:cubicBezTo>
                  <a:pt x="88" y="38"/>
                  <a:pt x="93" y="49"/>
                  <a:pt x="93" y="61"/>
                </a:cubicBezTo>
                <a:cubicBezTo>
                  <a:pt x="93" y="81"/>
                  <a:pt x="77" y="98"/>
                  <a:pt x="57" y="99"/>
                </a:cubicBezTo>
                <a:cubicBezTo>
                  <a:pt x="57" y="93"/>
                  <a:pt x="57" y="93"/>
                  <a:pt x="57" y="93"/>
                </a:cubicBezTo>
                <a:cubicBezTo>
                  <a:pt x="32" y="108"/>
                  <a:pt x="32" y="108"/>
                  <a:pt x="32" y="108"/>
                </a:cubicBezTo>
                <a:cubicBezTo>
                  <a:pt x="57" y="122"/>
                  <a:pt x="57" y="122"/>
                  <a:pt x="57" y="122"/>
                </a:cubicBezTo>
                <a:cubicBezTo>
                  <a:pt x="57" y="116"/>
                  <a:pt x="57" y="116"/>
                  <a:pt x="57" y="116"/>
                </a:cubicBezTo>
                <a:cubicBezTo>
                  <a:pt x="87" y="115"/>
                  <a:pt x="110" y="91"/>
                  <a:pt x="110" y="61"/>
                </a:cubicBezTo>
                <a:cubicBezTo>
                  <a:pt x="110" y="44"/>
                  <a:pt x="102" y="27"/>
                  <a:pt x="88" y="17"/>
                </a:cubicBezTo>
                <a:moveTo>
                  <a:pt x="50" y="0"/>
                </a:moveTo>
                <a:cubicBezTo>
                  <a:pt x="50" y="6"/>
                  <a:pt x="50" y="6"/>
                  <a:pt x="50" y="6"/>
                </a:cubicBezTo>
                <a:cubicBezTo>
                  <a:pt x="22" y="9"/>
                  <a:pt x="0" y="32"/>
                  <a:pt x="0" y="61"/>
                </a:cubicBezTo>
                <a:cubicBezTo>
                  <a:pt x="0" y="77"/>
                  <a:pt x="7" y="92"/>
                  <a:pt x="19" y="103"/>
                </a:cubicBezTo>
                <a:cubicBezTo>
                  <a:pt x="30" y="90"/>
                  <a:pt x="30" y="90"/>
                  <a:pt x="30" y="90"/>
                </a:cubicBezTo>
                <a:cubicBezTo>
                  <a:pt x="22" y="83"/>
                  <a:pt x="17" y="72"/>
                  <a:pt x="17" y="61"/>
                </a:cubicBezTo>
                <a:cubicBezTo>
                  <a:pt x="17" y="42"/>
                  <a:pt x="32" y="26"/>
                  <a:pt x="50" y="23"/>
                </a:cubicBezTo>
                <a:cubicBezTo>
                  <a:pt x="50" y="29"/>
                  <a:pt x="50" y="29"/>
                  <a:pt x="50" y="29"/>
                </a:cubicBezTo>
                <a:cubicBezTo>
                  <a:pt x="75" y="15"/>
                  <a:pt x="75" y="15"/>
                  <a:pt x="75" y="15"/>
                </a:cubicBezTo>
                <a:cubicBezTo>
                  <a:pt x="50" y="0"/>
                  <a:pt x="50" y="0"/>
                  <a:pt x="5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2" name="Freeform 27">
            <a:extLst>
              <a:ext uri="{FF2B5EF4-FFF2-40B4-BE49-F238E27FC236}">
                <a16:creationId xmlns:a16="http://schemas.microsoft.com/office/drawing/2014/main" id="{3C2E0563-5EFE-3BB8-E952-BE6971EB8C1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073250" y="4097977"/>
            <a:ext cx="497953" cy="504000"/>
          </a:xfrm>
          <a:custGeom>
            <a:avLst/>
            <a:gdLst>
              <a:gd name="T0" fmla="*/ 59 w 104"/>
              <a:gd name="T1" fmla="*/ 46 h 105"/>
              <a:gd name="T2" fmla="*/ 59 w 104"/>
              <a:gd name="T3" fmla="*/ 23 h 105"/>
              <a:gd name="T4" fmla="*/ 46 w 104"/>
              <a:gd name="T5" fmla="*/ 23 h 105"/>
              <a:gd name="T6" fmla="*/ 46 w 104"/>
              <a:gd name="T7" fmla="*/ 46 h 105"/>
              <a:gd name="T8" fmla="*/ 24 w 104"/>
              <a:gd name="T9" fmla="*/ 46 h 105"/>
              <a:gd name="T10" fmla="*/ 24 w 104"/>
              <a:gd name="T11" fmla="*/ 59 h 105"/>
              <a:gd name="T12" fmla="*/ 46 w 104"/>
              <a:gd name="T13" fmla="*/ 59 h 105"/>
              <a:gd name="T14" fmla="*/ 46 w 104"/>
              <a:gd name="T15" fmla="*/ 82 h 105"/>
              <a:gd name="T16" fmla="*/ 59 w 104"/>
              <a:gd name="T17" fmla="*/ 82 h 105"/>
              <a:gd name="T18" fmla="*/ 59 w 104"/>
              <a:gd name="T19" fmla="*/ 59 h 105"/>
              <a:gd name="T20" fmla="*/ 81 w 104"/>
              <a:gd name="T21" fmla="*/ 59 h 105"/>
              <a:gd name="T22" fmla="*/ 81 w 104"/>
              <a:gd name="T23" fmla="*/ 46 h 105"/>
              <a:gd name="T24" fmla="*/ 59 w 104"/>
              <a:gd name="T25" fmla="*/ 46 h 105"/>
              <a:gd name="T26" fmla="*/ 52 w 104"/>
              <a:gd name="T27" fmla="*/ 0 h 105"/>
              <a:gd name="T28" fmla="*/ 0 w 104"/>
              <a:gd name="T29" fmla="*/ 53 h 105"/>
              <a:gd name="T30" fmla="*/ 52 w 104"/>
              <a:gd name="T31" fmla="*/ 105 h 105"/>
              <a:gd name="T32" fmla="*/ 104 w 104"/>
              <a:gd name="T33" fmla="*/ 53 h 105"/>
              <a:gd name="T34" fmla="*/ 52 w 104"/>
              <a:gd name="T35" fmla="*/ 0 h 105"/>
              <a:gd name="T36" fmla="*/ 52 w 104"/>
              <a:gd name="T37" fmla="*/ 93 h 105"/>
              <a:gd name="T38" fmla="*/ 12 w 104"/>
              <a:gd name="T39" fmla="*/ 53 h 105"/>
              <a:gd name="T40" fmla="*/ 52 w 104"/>
              <a:gd name="T41" fmla="*/ 12 h 105"/>
              <a:gd name="T42" fmla="*/ 93 w 104"/>
              <a:gd name="T43" fmla="*/ 53 h 105"/>
              <a:gd name="T44" fmla="*/ 52 w 104"/>
              <a:gd name="T45" fmla="*/ 9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4" h="105">
                <a:moveTo>
                  <a:pt x="59" y="46"/>
                </a:moveTo>
                <a:cubicBezTo>
                  <a:pt x="59" y="23"/>
                  <a:pt x="59" y="23"/>
                  <a:pt x="59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6" y="46"/>
                  <a:pt x="46" y="46"/>
                  <a:pt x="46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59"/>
                  <a:pt x="24" y="59"/>
                  <a:pt x="24" y="59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82"/>
                  <a:pt x="46" y="82"/>
                  <a:pt x="46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9" y="59"/>
                  <a:pt x="59" y="59"/>
                  <a:pt x="59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46"/>
                  <a:pt x="81" y="46"/>
                  <a:pt x="81" y="46"/>
                </a:cubicBezTo>
                <a:lnTo>
                  <a:pt x="59" y="46"/>
                </a:lnTo>
                <a:close/>
                <a:moveTo>
                  <a:pt x="52" y="0"/>
                </a:moveTo>
                <a:cubicBezTo>
                  <a:pt x="23" y="0"/>
                  <a:pt x="0" y="24"/>
                  <a:pt x="0" y="53"/>
                </a:cubicBezTo>
                <a:cubicBezTo>
                  <a:pt x="0" y="81"/>
                  <a:pt x="23" y="105"/>
                  <a:pt x="52" y="105"/>
                </a:cubicBezTo>
                <a:cubicBezTo>
                  <a:pt x="81" y="105"/>
                  <a:pt x="104" y="81"/>
                  <a:pt x="104" y="53"/>
                </a:cubicBezTo>
                <a:cubicBezTo>
                  <a:pt x="104" y="24"/>
                  <a:pt x="81" y="0"/>
                  <a:pt x="52" y="0"/>
                </a:cubicBezTo>
                <a:close/>
                <a:moveTo>
                  <a:pt x="52" y="93"/>
                </a:moveTo>
                <a:cubicBezTo>
                  <a:pt x="30" y="93"/>
                  <a:pt x="12" y="75"/>
                  <a:pt x="12" y="53"/>
                </a:cubicBezTo>
                <a:cubicBezTo>
                  <a:pt x="12" y="30"/>
                  <a:pt x="30" y="12"/>
                  <a:pt x="52" y="12"/>
                </a:cubicBezTo>
                <a:cubicBezTo>
                  <a:pt x="74" y="12"/>
                  <a:pt x="93" y="30"/>
                  <a:pt x="93" y="53"/>
                </a:cubicBezTo>
                <a:cubicBezTo>
                  <a:pt x="93" y="75"/>
                  <a:pt x="74" y="93"/>
                  <a:pt x="52" y="93"/>
                </a:cubicBezTo>
                <a:close/>
              </a:path>
            </a:pathLst>
          </a:custGeom>
          <a:solidFill>
            <a:srgbClr val="FFFFFF">
              <a:alpha val="8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3" name="Freeform 13">
            <a:extLst>
              <a:ext uri="{FF2B5EF4-FFF2-40B4-BE49-F238E27FC236}">
                <a16:creationId xmlns:a16="http://schemas.microsoft.com/office/drawing/2014/main" id="{2949C178-5102-8067-B648-3BC1EE15C66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701422" y="4097977"/>
            <a:ext cx="558310" cy="504000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rgbClr val="FFFFFF">
              <a:alpha val="8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4" name="Freeform 9">
            <a:extLst>
              <a:ext uri="{FF2B5EF4-FFF2-40B4-BE49-F238E27FC236}">
                <a16:creationId xmlns:a16="http://schemas.microsoft.com/office/drawing/2014/main" id="{2660A013-DA16-0FE6-A380-B2F4F7A847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17687" y="4107766"/>
            <a:ext cx="835199" cy="484422"/>
          </a:xfrm>
          <a:custGeom>
            <a:avLst/>
            <a:gdLst>
              <a:gd name="T0" fmla="*/ 114 w 132"/>
              <a:gd name="T1" fmla="*/ 26 h 67"/>
              <a:gd name="T2" fmla="*/ 108 w 132"/>
              <a:gd name="T3" fmla="*/ 32 h 67"/>
              <a:gd name="T4" fmla="*/ 110 w 132"/>
              <a:gd name="T5" fmla="*/ 37 h 67"/>
              <a:gd name="T6" fmla="*/ 99 w 132"/>
              <a:gd name="T7" fmla="*/ 55 h 67"/>
              <a:gd name="T8" fmla="*/ 100 w 132"/>
              <a:gd name="T9" fmla="*/ 55 h 67"/>
              <a:gd name="T10" fmla="*/ 107 w 132"/>
              <a:gd name="T11" fmla="*/ 49 h 67"/>
              <a:gd name="T12" fmla="*/ 104 w 132"/>
              <a:gd name="T13" fmla="*/ 67 h 67"/>
              <a:gd name="T14" fmla="*/ 110 w 132"/>
              <a:gd name="T15" fmla="*/ 67 h 67"/>
              <a:gd name="T16" fmla="*/ 114 w 132"/>
              <a:gd name="T17" fmla="*/ 60 h 67"/>
              <a:gd name="T18" fmla="*/ 119 w 132"/>
              <a:gd name="T19" fmla="*/ 67 h 67"/>
              <a:gd name="T20" fmla="*/ 124 w 132"/>
              <a:gd name="T21" fmla="*/ 67 h 67"/>
              <a:gd name="T22" fmla="*/ 121 w 132"/>
              <a:gd name="T23" fmla="*/ 49 h 67"/>
              <a:gd name="T24" fmla="*/ 128 w 132"/>
              <a:gd name="T25" fmla="*/ 55 h 67"/>
              <a:gd name="T26" fmla="*/ 130 w 132"/>
              <a:gd name="T27" fmla="*/ 55 h 67"/>
              <a:gd name="T28" fmla="*/ 118 w 132"/>
              <a:gd name="T29" fmla="*/ 37 h 67"/>
              <a:gd name="T30" fmla="*/ 121 w 132"/>
              <a:gd name="T31" fmla="*/ 32 h 67"/>
              <a:gd name="T32" fmla="*/ 114 w 132"/>
              <a:gd name="T33" fmla="*/ 26 h 67"/>
              <a:gd name="T34" fmla="*/ 18 w 132"/>
              <a:gd name="T35" fmla="*/ 26 h 67"/>
              <a:gd name="T36" fmla="*/ 11 w 132"/>
              <a:gd name="T37" fmla="*/ 32 h 67"/>
              <a:gd name="T38" fmla="*/ 13 w 132"/>
              <a:gd name="T39" fmla="*/ 37 h 67"/>
              <a:gd name="T40" fmla="*/ 2 w 132"/>
              <a:gd name="T41" fmla="*/ 55 h 67"/>
              <a:gd name="T42" fmla="*/ 3 w 132"/>
              <a:gd name="T43" fmla="*/ 55 h 67"/>
              <a:gd name="T44" fmla="*/ 11 w 132"/>
              <a:gd name="T45" fmla="*/ 49 h 67"/>
              <a:gd name="T46" fmla="*/ 7 w 132"/>
              <a:gd name="T47" fmla="*/ 67 h 67"/>
              <a:gd name="T48" fmla="*/ 13 w 132"/>
              <a:gd name="T49" fmla="*/ 67 h 67"/>
              <a:gd name="T50" fmla="*/ 18 w 132"/>
              <a:gd name="T51" fmla="*/ 60 h 67"/>
              <a:gd name="T52" fmla="*/ 22 w 132"/>
              <a:gd name="T53" fmla="*/ 67 h 67"/>
              <a:gd name="T54" fmla="*/ 28 w 132"/>
              <a:gd name="T55" fmla="*/ 67 h 67"/>
              <a:gd name="T56" fmla="*/ 24 w 132"/>
              <a:gd name="T57" fmla="*/ 49 h 67"/>
              <a:gd name="T58" fmla="*/ 32 w 132"/>
              <a:gd name="T59" fmla="*/ 55 h 67"/>
              <a:gd name="T60" fmla="*/ 33 w 132"/>
              <a:gd name="T61" fmla="*/ 55 h 67"/>
              <a:gd name="T62" fmla="*/ 22 w 132"/>
              <a:gd name="T63" fmla="*/ 37 h 67"/>
              <a:gd name="T64" fmla="*/ 24 w 132"/>
              <a:gd name="T65" fmla="*/ 32 h 67"/>
              <a:gd name="T66" fmla="*/ 18 w 132"/>
              <a:gd name="T67" fmla="*/ 26 h 67"/>
              <a:gd name="T68" fmla="*/ 67 w 132"/>
              <a:gd name="T69" fmla="*/ 0 h 67"/>
              <a:gd name="T70" fmla="*/ 57 w 132"/>
              <a:gd name="T71" fmla="*/ 10 h 67"/>
              <a:gd name="T72" fmla="*/ 60 w 132"/>
              <a:gd name="T73" fmla="*/ 18 h 67"/>
              <a:gd name="T74" fmla="*/ 42 w 132"/>
              <a:gd name="T75" fmla="*/ 47 h 67"/>
              <a:gd name="T76" fmla="*/ 44 w 132"/>
              <a:gd name="T77" fmla="*/ 48 h 67"/>
              <a:gd name="T78" fmla="*/ 56 w 132"/>
              <a:gd name="T79" fmla="*/ 38 h 67"/>
              <a:gd name="T80" fmla="*/ 50 w 132"/>
              <a:gd name="T81" fmla="*/ 67 h 67"/>
              <a:gd name="T82" fmla="*/ 60 w 132"/>
              <a:gd name="T83" fmla="*/ 67 h 67"/>
              <a:gd name="T84" fmla="*/ 67 w 132"/>
              <a:gd name="T85" fmla="*/ 55 h 67"/>
              <a:gd name="T86" fmla="*/ 74 w 132"/>
              <a:gd name="T87" fmla="*/ 67 h 67"/>
              <a:gd name="T88" fmla="*/ 84 w 132"/>
              <a:gd name="T89" fmla="*/ 67 h 67"/>
              <a:gd name="T90" fmla="*/ 78 w 132"/>
              <a:gd name="T91" fmla="*/ 38 h 67"/>
              <a:gd name="T92" fmla="*/ 90 w 132"/>
              <a:gd name="T93" fmla="*/ 48 h 67"/>
              <a:gd name="T94" fmla="*/ 92 w 132"/>
              <a:gd name="T95" fmla="*/ 47 h 67"/>
              <a:gd name="T96" fmla="*/ 74 w 132"/>
              <a:gd name="T97" fmla="*/ 18 h 67"/>
              <a:gd name="T98" fmla="*/ 77 w 132"/>
              <a:gd name="T99" fmla="*/ 10 h 67"/>
              <a:gd name="T100" fmla="*/ 67 w 132"/>
              <a:gd name="T10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2" h="67">
                <a:moveTo>
                  <a:pt x="114" y="26"/>
                </a:moveTo>
                <a:cubicBezTo>
                  <a:pt x="111" y="26"/>
                  <a:pt x="108" y="29"/>
                  <a:pt x="108" y="32"/>
                </a:cubicBezTo>
                <a:cubicBezTo>
                  <a:pt x="108" y="34"/>
                  <a:pt x="109" y="36"/>
                  <a:pt x="110" y="37"/>
                </a:cubicBezTo>
                <a:cubicBezTo>
                  <a:pt x="104" y="40"/>
                  <a:pt x="96" y="53"/>
                  <a:pt x="99" y="55"/>
                </a:cubicBezTo>
                <a:cubicBezTo>
                  <a:pt x="99" y="55"/>
                  <a:pt x="100" y="55"/>
                  <a:pt x="100" y="55"/>
                </a:cubicBezTo>
                <a:cubicBezTo>
                  <a:pt x="102" y="55"/>
                  <a:pt x="105" y="52"/>
                  <a:pt x="107" y="49"/>
                </a:cubicBezTo>
                <a:cubicBezTo>
                  <a:pt x="106" y="55"/>
                  <a:pt x="105" y="62"/>
                  <a:pt x="104" y="67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4"/>
                  <a:pt x="112" y="60"/>
                  <a:pt x="114" y="60"/>
                </a:cubicBezTo>
                <a:cubicBezTo>
                  <a:pt x="116" y="60"/>
                  <a:pt x="119" y="64"/>
                  <a:pt x="119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2"/>
                  <a:pt x="123" y="55"/>
                  <a:pt x="121" y="49"/>
                </a:cubicBezTo>
                <a:cubicBezTo>
                  <a:pt x="123" y="52"/>
                  <a:pt x="126" y="55"/>
                  <a:pt x="128" y="55"/>
                </a:cubicBezTo>
                <a:cubicBezTo>
                  <a:pt x="129" y="55"/>
                  <a:pt x="129" y="55"/>
                  <a:pt x="130" y="55"/>
                </a:cubicBezTo>
                <a:cubicBezTo>
                  <a:pt x="132" y="53"/>
                  <a:pt x="125" y="40"/>
                  <a:pt x="118" y="37"/>
                </a:cubicBezTo>
                <a:cubicBezTo>
                  <a:pt x="120" y="36"/>
                  <a:pt x="121" y="34"/>
                  <a:pt x="121" y="32"/>
                </a:cubicBezTo>
                <a:cubicBezTo>
                  <a:pt x="121" y="29"/>
                  <a:pt x="118" y="26"/>
                  <a:pt x="114" y="26"/>
                </a:cubicBezTo>
                <a:moveTo>
                  <a:pt x="18" y="26"/>
                </a:moveTo>
                <a:cubicBezTo>
                  <a:pt x="14" y="26"/>
                  <a:pt x="11" y="29"/>
                  <a:pt x="11" y="32"/>
                </a:cubicBezTo>
                <a:cubicBezTo>
                  <a:pt x="11" y="34"/>
                  <a:pt x="12" y="36"/>
                  <a:pt x="13" y="37"/>
                </a:cubicBezTo>
                <a:cubicBezTo>
                  <a:pt x="7" y="40"/>
                  <a:pt x="0" y="53"/>
                  <a:pt x="2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6" y="55"/>
                  <a:pt x="8" y="52"/>
                  <a:pt x="11" y="49"/>
                </a:cubicBezTo>
                <a:cubicBezTo>
                  <a:pt x="9" y="55"/>
                  <a:pt x="8" y="62"/>
                  <a:pt x="7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4"/>
                  <a:pt x="15" y="60"/>
                  <a:pt x="18" y="60"/>
                </a:cubicBezTo>
                <a:cubicBezTo>
                  <a:pt x="20" y="60"/>
                  <a:pt x="22" y="64"/>
                  <a:pt x="22" y="67"/>
                </a:cubicBezTo>
                <a:cubicBezTo>
                  <a:pt x="28" y="67"/>
                  <a:pt x="28" y="67"/>
                  <a:pt x="28" y="67"/>
                </a:cubicBezTo>
                <a:cubicBezTo>
                  <a:pt x="27" y="62"/>
                  <a:pt x="26" y="55"/>
                  <a:pt x="24" y="49"/>
                </a:cubicBezTo>
                <a:cubicBezTo>
                  <a:pt x="27" y="52"/>
                  <a:pt x="29" y="55"/>
                  <a:pt x="32" y="55"/>
                </a:cubicBezTo>
                <a:cubicBezTo>
                  <a:pt x="32" y="55"/>
                  <a:pt x="33" y="55"/>
                  <a:pt x="33" y="55"/>
                </a:cubicBezTo>
                <a:cubicBezTo>
                  <a:pt x="35" y="53"/>
                  <a:pt x="28" y="40"/>
                  <a:pt x="22" y="37"/>
                </a:cubicBezTo>
                <a:cubicBezTo>
                  <a:pt x="23" y="36"/>
                  <a:pt x="24" y="34"/>
                  <a:pt x="24" y="32"/>
                </a:cubicBezTo>
                <a:cubicBezTo>
                  <a:pt x="24" y="29"/>
                  <a:pt x="21" y="26"/>
                  <a:pt x="18" y="26"/>
                </a:cubicBezTo>
                <a:moveTo>
                  <a:pt x="67" y="0"/>
                </a:moveTo>
                <a:cubicBezTo>
                  <a:pt x="61" y="0"/>
                  <a:pt x="57" y="5"/>
                  <a:pt x="57" y="10"/>
                </a:cubicBezTo>
                <a:cubicBezTo>
                  <a:pt x="57" y="14"/>
                  <a:pt x="58" y="17"/>
                  <a:pt x="60" y="18"/>
                </a:cubicBezTo>
                <a:cubicBezTo>
                  <a:pt x="50" y="22"/>
                  <a:pt x="38" y="43"/>
                  <a:pt x="42" y="47"/>
                </a:cubicBezTo>
                <a:cubicBezTo>
                  <a:pt x="43" y="48"/>
                  <a:pt x="43" y="48"/>
                  <a:pt x="44" y="48"/>
                </a:cubicBezTo>
                <a:cubicBezTo>
                  <a:pt x="48" y="48"/>
                  <a:pt x="52" y="43"/>
                  <a:pt x="56" y="38"/>
                </a:cubicBezTo>
                <a:cubicBezTo>
                  <a:pt x="53" y="47"/>
                  <a:pt x="51" y="58"/>
                  <a:pt x="50" y="67"/>
                </a:cubicBezTo>
                <a:cubicBezTo>
                  <a:pt x="60" y="67"/>
                  <a:pt x="60" y="67"/>
                  <a:pt x="60" y="67"/>
                </a:cubicBezTo>
                <a:cubicBezTo>
                  <a:pt x="60" y="62"/>
                  <a:pt x="63" y="55"/>
                  <a:pt x="67" y="55"/>
                </a:cubicBezTo>
                <a:cubicBezTo>
                  <a:pt x="71" y="55"/>
                  <a:pt x="74" y="62"/>
                  <a:pt x="74" y="67"/>
                </a:cubicBezTo>
                <a:cubicBezTo>
                  <a:pt x="84" y="67"/>
                  <a:pt x="84" y="67"/>
                  <a:pt x="84" y="67"/>
                </a:cubicBezTo>
                <a:cubicBezTo>
                  <a:pt x="83" y="58"/>
                  <a:pt x="81" y="47"/>
                  <a:pt x="78" y="38"/>
                </a:cubicBezTo>
                <a:cubicBezTo>
                  <a:pt x="82" y="43"/>
                  <a:pt x="87" y="48"/>
                  <a:pt x="90" y="48"/>
                </a:cubicBezTo>
                <a:cubicBezTo>
                  <a:pt x="91" y="48"/>
                  <a:pt x="91" y="48"/>
                  <a:pt x="92" y="47"/>
                </a:cubicBezTo>
                <a:cubicBezTo>
                  <a:pt x="96" y="43"/>
                  <a:pt x="84" y="22"/>
                  <a:pt x="74" y="18"/>
                </a:cubicBezTo>
                <a:cubicBezTo>
                  <a:pt x="76" y="17"/>
                  <a:pt x="77" y="14"/>
                  <a:pt x="77" y="10"/>
                </a:cubicBezTo>
                <a:cubicBezTo>
                  <a:pt x="77" y="5"/>
                  <a:pt x="73" y="0"/>
                  <a:pt x="67" y="0"/>
                </a:cubicBezTo>
              </a:path>
            </a:pathLst>
          </a:custGeom>
          <a:solidFill>
            <a:srgbClr val="FFFFFF">
              <a:alpha val="8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82A5CD-6A5E-5ADA-EDC3-76D6A58BA7E0}"/>
              </a:ext>
            </a:extLst>
          </p:cNvPr>
          <p:cNvGrpSpPr/>
          <p:nvPr/>
        </p:nvGrpSpPr>
        <p:grpSpPr>
          <a:xfrm>
            <a:off x="8264048" y="2365047"/>
            <a:ext cx="1327355" cy="1327355"/>
            <a:chOff x="4114798" y="2588342"/>
            <a:chExt cx="1327355" cy="1327355"/>
          </a:xfrm>
        </p:grpSpPr>
        <p:sp>
          <p:nvSpPr>
            <p:cNvPr id="18" name="矩形 1">
              <a:extLst>
                <a:ext uri="{FF2B5EF4-FFF2-40B4-BE49-F238E27FC236}">
                  <a16:creationId xmlns:a16="http://schemas.microsoft.com/office/drawing/2014/main" id="{63B7BB27-6A61-6CC5-316C-16F726A76BB9}"/>
                </a:ext>
              </a:extLst>
            </p:cNvPr>
            <p:cNvSpPr/>
            <p:nvPr/>
          </p:nvSpPr>
          <p:spPr>
            <a:xfrm>
              <a:off x="4114798" y="2588342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9" name="直角三角形 6">
              <a:extLst>
                <a:ext uri="{FF2B5EF4-FFF2-40B4-BE49-F238E27FC236}">
                  <a16:creationId xmlns:a16="http://schemas.microsoft.com/office/drawing/2014/main" id="{6ED10E3F-E04A-036A-8C49-69CA7EA502CC}"/>
                </a:ext>
              </a:extLst>
            </p:cNvPr>
            <p:cNvSpPr/>
            <p:nvPr/>
          </p:nvSpPr>
          <p:spPr>
            <a:xfrm flipH="1">
              <a:off x="4114798" y="2588342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87EA90-26ED-952E-FB26-D71C13E0EA05}"/>
              </a:ext>
            </a:extLst>
          </p:cNvPr>
          <p:cNvGrpSpPr/>
          <p:nvPr/>
        </p:nvGrpSpPr>
        <p:grpSpPr>
          <a:xfrm>
            <a:off x="9591403" y="3696089"/>
            <a:ext cx="1329812" cy="1327355"/>
            <a:chOff x="5442153" y="3919384"/>
            <a:chExt cx="1329812" cy="1327355"/>
          </a:xfrm>
        </p:grpSpPr>
        <p:sp>
          <p:nvSpPr>
            <p:cNvPr id="22" name="矩形 3">
              <a:extLst>
                <a:ext uri="{FF2B5EF4-FFF2-40B4-BE49-F238E27FC236}">
                  <a16:creationId xmlns:a16="http://schemas.microsoft.com/office/drawing/2014/main" id="{D7370587-DFD9-31BC-1822-042A5C9F97D4}"/>
                </a:ext>
              </a:extLst>
            </p:cNvPr>
            <p:cNvSpPr/>
            <p:nvPr/>
          </p:nvSpPr>
          <p:spPr>
            <a:xfrm>
              <a:off x="5442153" y="3919384"/>
              <a:ext cx="1327355" cy="13273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1778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3" name="直角三角形 9">
              <a:extLst>
                <a:ext uri="{FF2B5EF4-FFF2-40B4-BE49-F238E27FC236}">
                  <a16:creationId xmlns:a16="http://schemas.microsoft.com/office/drawing/2014/main" id="{ACD908F3-09B0-9BD3-0F62-195FD14F6F5A}"/>
                </a:ext>
              </a:extLst>
            </p:cNvPr>
            <p:cNvSpPr/>
            <p:nvPr/>
          </p:nvSpPr>
          <p:spPr>
            <a:xfrm flipH="1">
              <a:off x="5444610" y="3919384"/>
              <a:ext cx="1327355" cy="1327355"/>
            </a:xfrm>
            <a:prstGeom prst="rtTriangle">
              <a:avLst/>
            </a:prstGeom>
            <a:solidFill>
              <a:srgbClr val="E7E6E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4" name="椭圆 11">
            <a:extLst>
              <a:ext uri="{FF2B5EF4-FFF2-40B4-BE49-F238E27FC236}">
                <a16:creationId xmlns:a16="http://schemas.microsoft.com/office/drawing/2014/main" id="{8BD6C513-B059-7ECC-3A6C-5B0B5B4A3AAF}"/>
              </a:ext>
            </a:extLst>
          </p:cNvPr>
          <p:cNvSpPr>
            <a:spLocks noChangeAspect="1"/>
          </p:cNvSpPr>
          <p:nvPr/>
        </p:nvSpPr>
        <p:spPr>
          <a:xfrm>
            <a:off x="8458505" y="2559504"/>
            <a:ext cx="1008000" cy="1008000"/>
          </a:xfrm>
          <a:prstGeom prst="ellipse">
            <a:avLst/>
          </a:prstGeom>
          <a:solidFill>
            <a:srgbClr val="009FD7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5" name="椭圆 15">
            <a:extLst>
              <a:ext uri="{FF2B5EF4-FFF2-40B4-BE49-F238E27FC236}">
                <a16:creationId xmlns:a16="http://schemas.microsoft.com/office/drawing/2014/main" id="{D19105DF-72DD-E5EC-EC9B-EF93138759F0}"/>
              </a:ext>
            </a:extLst>
          </p:cNvPr>
          <p:cNvSpPr>
            <a:spLocks noChangeAspect="1"/>
          </p:cNvSpPr>
          <p:nvPr/>
        </p:nvSpPr>
        <p:spPr>
          <a:xfrm>
            <a:off x="9751080" y="3855766"/>
            <a:ext cx="1008000" cy="1008000"/>
          </a:xfrm>
          <a:prstGeom prst="ellipse">
            <a:avLst/>
          </a:prstGeom>
          <a:solidFill>
            <a:srgbClr val="C51E22"/>
          </a:solidFill>
          <a:ln w="25400" cap="flat" cmpd="sng" algn="ctr">
            <a:noFill/>
            <a:prstDash val="solid"/>
          </a:ln>
          <a:effectLst>
            <a:innerShdw blurRad="177800" dist="177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FBE4D5D-2048-4384-255C-23DB8474C2DD}"/>
              </a:ext>
            </a:extLst>
          </p:cNvPr>
          <p:cNvSpPr>
            <a:spLocks noEditPoints="1"/>
          </p:cNvSpPr>
          <p:nvPr/>
        </p:nvSpPr>
        <p:spPr bwMode="auto">
          <a:xfrm>
            <a:off x="8739460" y="2863479"/>
            <a:ext cx="446088" cy="400050"/>
          </a:xfrm>
          <a:custGeom>
            <a:avLst/>
            <a:gdLst>
              <a:gd name="T0" fmla="*/ 24 w 116"/>
              <a:gd name="T1" fmla="*/ 42 h 104"/>
              <a:gd name="T2" fmla="*/ 36 w 116"/>
              <a:gd name="T3" fmla="*/ 58 h 104"/>
              <a:gd name="T4" fmla="*/ 52 w 116"/>
              <a:gd name="T5" fmla="*/ 47 h 104"/>
              <a:gd name="T6" fmla="*/ 40 w 116"/>
              <a:gd name="T7" fmla="*/ 31 h 104"/>
              <a:gd name="T8" fmla="*/ 53 w 116"/>
              <a:gd name="T9" fmla="*/ 24 h 104"/>
              <a:gd name="T10" fmla="*/ 7 w 116"/>
              <a:gd name="T11" fmla="*/ 0 h 104"/>
              <a:gd name="T12" fmla="*/ 11 w 116"/>
              <a:gd name="T13" fmla="*/ 51 h 104"/>
              <a:gd name="T14" fmla="*/ 24 w 116"/>
              <a:gd name="T15" fmla="*/ 42 h 104"/>
              <a:gd name="T16" fmla="*/ 93 w 116"/>
              <a:gd name="T17" fmla="*/ 43 h 104"/>
              <a:gd name="T18" fmla="*/ 106 w 116"/>
              <a:gd name="T19" fmla="*/ 52 h 104"/>
              <a:gd name="T20" fmla="*/ 111 w 116"/>
              <a:gd name="T21" fmla="*/ 1 h 104"/>
              <a:gd name="T22" fmla="*/ 65 w 116"/>
              <a:gd name="T23" fmla="*/ 24 h 104"/>
              <a:gd name="T24" fmla="*/ 77 w 116"/>
              <a:gd name="T25" fmla="*/ 32 h 104"/>
              <a:gd name="T26" fmla="*/ 0 w 116"/>
              <a:gd name="T27" fmla="*/ 83 h 104"/>
              <a:gd name="T28" fmla="*/ 3 w 116"/>
              <a:gd name="T29" fmla="*/ 102 h 104"/>
              <a:gd name="T30" fmla="*/ 93 w 116"/>
              <a:gd name="T31" fmla="*/ 43 h 104"/>
              <a:gd name="T32" fmla="*/ 81 w 116"/>
              <a:gd name="T33" fmla="*/ 70 h 104"/>
              <a:gd name="T34" fmla="*/ 65 w 116"/>
              <a:gd name="T35" fmla="*/ 83 h 104"/>
              <a:gd name="T36" fmla="*/ 111 w 116"/>
              <a:gd name="T37" fmla="*/ 104 h 104"/>
              <a:gd name="T38" fmla="*/ 116 w 116"/>
              <a:gd name="T39" fmla="*/ 85 h 104"/>
              <a:gd name="T40" fmla="*/ 81 w 116"/>
              <a:gd name="T41" fmla="*/ 7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16" h="104">
                <a:moveTo>
                  <a:pt x="24" y="42"/>
                </a:moveTo>
                <a:cubicBezTo>
                  <a:pt x="28" y="48"/>
                  <a:pt x="32" y="53"/>
                  <a:pt x="36" y="58"/>
                </a:cubicBezTo>
                <a:cubicBezTo>
                  <a:pt x="41" y="55"/>
                  <a:pt x="47" y="51"/>
                  <a:pt x="52" y="47"/>
                </a:cubicBezTo>
                <a:cubicBezTo>
                  <a:pt x="48" y="42"/>
                  <a:pt x="44" y="37"/>
                  <a:pt x="40" y="31"/>
                </a:cubicBezTo>
                <a:cubicBezTo>
                  <a:pt x="53" y="24"/>
                  <a:pt x="53" y="24"/>
                  <a:pt x="53" y="24"/>
                </a:cubicBezTo>
                <a:cubicBezTo>
                  <a:pt x="7" y="0"/>
                  <a:pt x="7" y="0"/>
                  <a:pt x="7" y="0"/>
                </a:cubicBezTo>
                <a:cubicBezTo>
                  <a:pt x="11" y="51"/>
                  <a:pt x="11" y="51"/>
                  <a:pt x="11" y="51"/>
                </a:cubicBezTo>
                <a:lnTo>
                  <a:pt x="24" y="42"/>
                </a:lnTo>
                <a:close/>
                <a:moveTo>
                  <a:pt x="93" y="43"/>
                </a:moveTo>
                <a:cubicBezTo>
                  <a:pt x="106" y="52"/>
                  <a:pt x="106" y="52"/>
                  <a:pt x="106" y="52"/>
                </a:cubicBezTo>
                <a:cubicBezTo>
                  <a:pt x="111" y="1"/>
                  <a:pt x="111" y="1"/>
                  <a:pt x="111" y="1"/>
                </a:cubicBezTo>
                <a:cubicBezTo>
                  <a:pt x="65" y="24"/>
                  <a:pt x="65" y="24"/>
                  <a:pt x="65" y="24"/>
                </a:cubicBezTo>
                <a:cubicBezTo>
                  <a:pt x="77" y="32"/>
                  <a:pt x="77" y="32"/>
                  <a:pt x="77" y="32"/>
                </a:cubicBezTo>
                <a:cubicBezTo>
                  <a:pt x="49" y="72"/>
                  <a:pt x="0" y="82"/>
                  <a:pt x="0" y="83"/>
                </a:cubicBezTo>
                <a:cubicBezTo>
                  <a:pt x="3" y="102"/>
                  <a:pt x="3" y="102"/>
                  <a:pt x="3" y="102"/>
                </a:cubicBezTo>
                <a:cubicBezTo>
                  <a:pt x="6" y="102"/>
                  <a:pt x="60" y="90"/>
                  <a:pt x="93" y="43"/>
                </a:cubicBezTo>
                <a:close/>
                <a:moveTo>
                  <a:pt x="81" y="70"/>
                </a:moveTo>
                <a:cubicBezTo>
                  <a:pt x="76" y="75"/>
                  <a:pt x="71" y="79"/>
                  <a:pt x="65" y="83"/>
                </a:cubicBezTo>
                <a:cubicBezTo>
                  <a:pt x="88" y="98"/>
                  <a:pt x="110" y="104"/>
                  <a:pt x="111" y="104"/>
                </a:cubicBezTo>
                <a:cubicBezTo>
                  <a:pt x="116" y="85"/>
                  <a:pt x="116" y="85"/>
                  <a:pt x="116" y="85"/>
                </a:cubicBezTo>
                <a:cubicBezTo>
                  <a:pt x="115" y="85"/>
                  <a:pt x="100" y="81"/>
                  <a:pt x="81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AD54742F-E74C-3601-879B-9224CBE17B9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47753" y="4107766"/>
            <a:ext cx="497953" cy="504000"/>
          </a:xfrm>
          <a:custGeom>
            <a:avLst/>
            <a:gdLst>
              <a:gd name="T0" fmla="*/ 59 w 104"/>
              <a:gd name="T1" fmla="*/ 46 h 105"/>
              <a:gd name="T2" fmla="*/ 59 w 104"/>
              <a:gd name="T3" fmla="*/ 23 h 105"/>
              <a:gd name="T4" fmla="*/ 46 w 104"/>
              <a:gd name="T5" fmla="*/ 23 h 105"/>
              <a:gd name="T6" fmla="*/ 46 w 104"/>
              <a:gd name="T7" fmla="*/ 46 h 105"/>
              <a:gd name="T8" fmla="*/ 24 w 104"/>
              <a:gd name="T9" fmla="*/ 46 h 105"/>
              <a:gd name="T10" fmla="*/ 24 w 104"/>
              <a:gd name="T11" fmla="*/ 59 h 105"/>
              <a:gd name="T12" fmla="*/ 46 w 104"/>
              <a:gd name="T13" fmla="*/ 59 h 105"/>
              <a:gd name="T14" fmla="*/ 46 w 104"/>
              <a:gd name="T15" fmla="*/ 82 h 105"/>
              <a:gd name="T16" fmla="*/ 59 w 104"/>
              <a:gd name="T17" fmla="*/ 82 h 105"/>
              <a:gd name="T18" fmla="*/ 59 w 104"/>
              <a:gd name="T19" fmla="*/ 59 h 105"/>
              <a:gd name="T20" fmla="*/ 81 w 104"/>
              <a:gd name="T21" fmla="*/ 59 h 105"/>
              <a:gd name="T22" fmla="*/ 81 w 104"/>
              <a:gd name="T23" fmla="*/ 46 h 105"/>
              <a:gd name="T24" fmla="*/ 59 w 104"/>
              <a:gd name="T25" fmla="*/ 46 h 105"/>
              <a:gd name="T26" fmla="*/ 52 w 104"/>
              <a:gd name="T27" fmla="*/ 0 h 105"/>
              <a:gd name="T28" fmla="*/ 0 w 104"/>
              <a:gd name="T29" fmla="*/ 53 h 105"/>
              <a:gd name="T30" fmla="*/ 52 w 104"/>
              <a:gd name="T31" fmla="*/ 105 h 105"/>
              <a:gd name="T32" fmla="*/ 104 w 104"/>
              <a:gd name="T33" fmla="*/ 53 h 105"/>
              <a:gd name="T34" fmla="*/ 52 w 104"/>
              <a:gd name="T35" fmla="*/ 0 h 105"/>
              <a:gd name="T36" fmla="*/ 52 w 104"/>
              <a:gd name="T37" fmla="*/ 93 h 105"/>
              <a:gd name="T38" fmla="*/ 12 w 104"/>
              <a:gd name="T39" fmla="*/ 53 h 105"/>
              <a:gd name="T40" fmla="*/ 52 w 104"/>
              <a:gd name="T41" fmla="*/ 12 h 105"/>
              <a:gd name="T42" fmla="*/ 93 w 104"/>
              <a:gd name="T43" fmla="*/ 53 h 105"/>
              <a:gd name="T44" fmla="*/ 52 w 104"/>
              <a:gd name="T45" fmla="*/ 9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4" h="105">
                <a:moveTo>
                  <a:pt x="59" y="46"/>
                </a:moveTo>
                <a:cubicBezTo>
                  <a:pt x="59" y="23"/>
                  <a:pt x="59" y="23"/>
                  <a:pt x="59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6" y="46"/>
                  <a:pt x="46" y="46"/>
                  <a:pt x="46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59"/>
                  <a:pt x="24" y="59"/>
                  <a:pt x="24" y="59"/>
                </a:cubicBezTo>
                <a:cubicBezTo>
                  <a:pt x="46" y="59"/>
                  <a:pt x="46" y="59"/>
                  <a:pt x="46" y="59"/>
                </a:cubicBezTo>
                <a:cubicBezTo>
                  <a:pt x="46" y="82"/>
                  <a:pt x="46" y="82"/>
                  <a:pt x="46" y="82"/>
                </a:cubicBezTo>
                <a:cubicBezTo>
                  <a:pt x="59" y="82"/>
                  <a:pt x="59" y="82"/>
                  <a:pt x="59" y="82"/>
                </a:cubicBezTo>
                <a:cubicBezTo>
                  <a:pt x="59" y="59"/>
                  <a:pt x="59" y="59"/>
                  <a:pt x="59" y="59"/>
                </a:cubicBezTo>
                <a:cubicBezTo>
                  <a:pt x="81" y="59"/>
                  <a:pt x="81" y="59"/>
                  <a:pt x="81" y="59"/>
                </a:cubicBezTo>
                <a:cubicBezTo>
                  <a:pt x="81" y="46"/>
                  <a:pt x="81" y="46"/>
                  <a:pt x="81" y="46"/>
                </a:cubicBezTo>
                <a:lnTo>
                  <a:pt x="59" y="46"/>
                </a:lnTo>
                <a:close/>
                <a:moveTo>
                  <a:pt x="52" y="0"/>
                </a:moveTo>
                <a:cubicBezTo>
                  <a:pt x="23" y="0"/>
                  <a:pt x="0" y="24"/>
                  <a:pt x="0" y="53"/>
                </a:cubicBezTo>
                <a:cubicBezTo>
                  <a:pt x="0" y="81"/>
                  <a:pt x="23" y="105"/>
                  <a:pt x="52" y="105"/>
                </a:cubicBezTo>
                <a:cubicBezTo>
                  <a:pt x="81" y="105"/>
                  <a:pt x="104" y="81"/>
                  <a:pt x="104" y="53"/>
                </a:cubicBezTo>
                <a:cubicBezTo>
                  <a:pt x="104" y="24"/>
                  <a:pt x="81" y="0"/>
                  <a:pt x="52" y="0"/>
                </a:cubicBezTo>
                <a:close/>
                <a:moveTo>
                  <a:pt x="52" y="93"/>
                </a:moveTo>
                <a:cubicBezTo>
                  <a:pt x="30" y="93"/>
                  <a:pt x="12" y="75"/>
                  <a:pt x="12" y="53"/>
                </a:cubicBezTo>
                <a:cubicBezTo>
                  <a:pt x="12" y="30"/>
                  <a:pt x="30" y="12"/>
                  <a:pt x="52" y="12"/>
                </a:cubicBezTo>
                <a:cubicBezTo>
                  <a:pt x="74" y="12"/>
                  <a:pt x="93" y="30"/>
                  <a:pt x="93" y="53"/>
                </a:cubicBezTo>
                <a:cubicBezTo>
                  <a:pt x="93" y="75"/>
                  <a:pt x="74" y="93"/>
                  <a:pt x="52" y="93"/>
                </a:cubicBezTo>
                <a:close/>
              </a:path>
            </a:pathLst>
          </a:custGeom>
          <a:solidFill>
            <a:srgbClr val="FFFFFF">
              <a:alpha val="8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id="{4A5FB4BB-070E-E1F0-E524-09784D454D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975925" y="4107766"/>
            <a:ext cx="558310" cy="504000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rgbClr val="FFFFFF">
              <a:alpha val="89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D3793-A816-9506-FFB3-386858F8196D}"/>
              </a:ext>
            </a:extLst>
          </p:cNvPr>
          <p:cNvSpPr txBox="1"/>
          <p:nvPr/>
        </p:nvSpPr>
        <p:spPr>
          <a:xfrm>
            <a:off x="1149068" y="5173472"/>
            <a:ext cx="2436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1. Sử dụng các thiết bị kĩ thuật số</a:t>
            </a:r>
            <a:endParaRPr kumimoji="0" lang="vi-VN" altLang="zh-CN" sz="1400" b="1" i="0" u="none" strike="noStrike" kern="1200" cap="none" spc="0" normalizeH="0" baseline="0" noProof="0">
              <a:ln>
                <a:noFill/>
              </a:ln>
              <a:solidFill>
                <a:srgbClr val="F07475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1.1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.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SD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thiết bị phần cứng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F07475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1.2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.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S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D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phần mềm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trong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07475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TBS</a:t>
            </a:r>
            <a:endParaRPr kumimoji="0" lang="vi-VN" altLang="zh-CN" sz="1400" b="0" i="0" u="none" strike="noStrike" kern="1200" cap="none" spc="0" normalizeH="0" baseline="0" noProof="0">
              <a:ln>
                <a:noFill/>
              </a:ln>
              <a:solidFill>
                <a:srgbClr val="F07475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F29A5-E62A-1056-4813-EA1C32976E01}"/>
              </a:ext>
            </a:extLst>
          </p:cNvPr>
          <p:cNvSpPr txBox="1"/>
          <p:nvPr/>
        </p:nvSpPr>
        <p:spPr>
          <a:xfrm>
            <a:off x="2023124" y="889606"/>
            <a:ext cx="2937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2. Kĩ năng về thông tin và dữ liệu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01A2B2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2.1 Duyệt, tìm kiếm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,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lọc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DL, TT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và nội dung số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1A2B2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2.2 Đánh giá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DL, TT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và nội dung số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1A2B2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2.3 Quản lý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DL, TT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1A2B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và nội dung số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4A9B2-6CF2-CC2A-E121-DAFD3E743328}"/>
              </a:ext>
            </a:extLst>
          </p:cNvPr>
          <p:cNvSpPr txBox="1"/>
          <p:nvPr/>
        </p:nvSpPr>
        <p:spPr>
          <a:xfrm>
            <a:off x="3713030" y="5008804"/>
            <a:ext cx="30424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 Giao tiếp và Hợp tác 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945AAC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3.1 Tương tác thông qua các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TBS</a:t>
            </a:r>
            <a:endParaRPr kumimoji="0" lang="vi-VN" altLang="zh-CN" sz="1400" b="0" i="0" u="none" strike="noStrike" kern="1200" cap="none" spc="0" normalizeH="0" baseline="0" noProof="0">
              <a:ln>
                <a:noFill/>
              </a:ln>
              <a:solidFill>
                <a:srgbClr val="945AAC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3.2. Chia sẻ thông qua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CNS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945AAC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3.3 Tham gia với tư cách công dân thông qua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CNS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3.4 Hợp tác thông qua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CNS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945AAC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3.5 Chuẩn mực trong giao tiếp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945AAC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945AAC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3.6 Quản lý định danh cá nhân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30996-AD4B-98BA-76A6-D25AA4E2C9E9}"/>
              </a:ext>
            </a:extLst>
          </p:cNvPr>
          <p:cNvSpPr txBox="1"/>
          <p:nvPr/>
        </p:nvSpPr>
        <p:spPr>
          <a:xfrm>
            <a:off x="5157782" y="889606"/>
            <a:ext cx="27589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4. Tạo sản phẩm số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BF5580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4.1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.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Phát triển nội dung số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4.2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.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Tích hợp và tinh chỉnh nội dung số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BF5580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4.3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.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 Bản quyền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BF5580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4.4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.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BF5580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Lập trình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4C104F-5320-046A-6F67-1E8B912A4A4B}"/>
              </a:ext>
            </a:extLst>
          </p:cNvPr>
          <p:cNvSpPr txBox="1"/>
          <p:nvPr/>
        </p:nvSpPr>
        <p:spPr>
          <a:xfrm>
            <a:off x="6728408" y="5075683"/>
            <a:ext cx="21912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5. An toàn kĩ thuật số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5.1. Bảo vệ thiết bị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5.2 Bảo vệ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DL </a:t>
            </a: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cá nhân và quyền riêng tư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A68B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5.3 Bảo vệ SK tinh thần và thể chất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A68B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5.4 Bảo vệ môi trường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A68B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D68D6-93BD-0571-7B52-02B2002623DD}"/>
              </a:ext>
            </a:extLst>
          </p:cNvPr>
          <p:cNvSpPr txBox="1"/>
          <p:nvPr/>
        </p:nvSpPr>
        <p:spPr>
          <a:xfrm>
            <a:off x="7852697" y="781884"/>
            <a:ext cx="3143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009FD7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6. Giải quyết vấn đề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9FD7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6.1. Giải quyết các vấn đề kĩ thuật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9FD7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6.2. Xác định nhu cầu và phản hồi CN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9FD7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6.3. Sử dụng sáng tạo thiết bị số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9FD7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6.4 Xác định thiếu hụt về NLS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9FD7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6.5 Tư duy máy tính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1A495-64B0-5A7D-1E74-F3F352A55BA3}"/>
              </a:ext>
            </a:extLst>
          </p:cNvPr>
          <p:cNvSpPr txBox="1"/>
          <p:nvPr/>
        </p:nvSpPr>
        <p:spPr>
          <a:xfrm>
            <a:off x="8990988" y="5042118"/>
            <a:ext cx="27344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1" i="0" u="none" strike="noStrike" kern="1200" cap="none" spc="0" normalizeH="0" baseline="0" noProof="0">
                <a:ln>
                  <a:noFill/>
                </a:ln>
                <a:solidFill>
                  <a:srgbClr val="C31E2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7. Năng lực định hướng nghề nghiệp liên quan</a:t>
            </a: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rgbClr val="C31E22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C31E2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7.1 Vận hành những công nghệ số đặc trưng trong một lĩnh vực đặc thù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C31E22"/>
              </a:solidFill>
              <a:effectLst/>
              <a:uLnTx/>
              <a:uFillTx/>
              <a:latin typeface="Segoe UI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C31E22"/>
                </a:solidFill>
                <a:effectLst/>
                <a:uLnTx/>
                <a:uFillTx/>
                <a:latin typeface="Segoe UI"/>
                <a:ea typeface="等线" panose="02010600030101010101" pitchFamily="2" charset="-122"/>
                <a:cs typeface="+mn-cs"/>
              </a:rPr>
              <a:t>7.2 Diễn giải, thao tác với dữ liệu và nội dung kĩ thuật số cho một lĩnh vực đặc thù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E70D07-C6EA-FD3D-9CCD-474FB969B6BC}"/>
              </a:ext>
            </a:extLst>
          </p:cNvPr>
          <p:cNvSpPr/>
          <p:nvPr/>
        </p:nvSpPr>
        <p:spPr>
          <a:xfrm>
            <a:off x="16506" y="2384292"/>
            <a:ext cx="30157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</a:rPr>
              <a:t>26 năng lực thành phần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00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20" dur="15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50000" fill="hold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26" dur="1500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ccel="50000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2" dur="15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50000" fill="hold" grpId="1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38" dur="15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fill="hold" grpId="1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44" dur="1500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ccel="50000" fill="hold" grpId="1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50" dur="150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fill="hold" grpId="1" nodeType="withEffect" p14:presetBounceEnd="72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56" dur="15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fill="hold" grpId="1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62" dur="15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fill="hold" grpId="1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68" dur="1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74" dur="150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1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fill="hold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80" dur="15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ccel="50000" fill="hold" grpId="1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86" dur="15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ccel="50000" fill="hold" grpId="1" nodeType="withEffect" p14:presetBounceEnd="72000">
                                      <p:stCondLst>
                                        <p:cond delay="3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2" dur="150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ccel="50000" fill="hold" grpId="1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98" dur="1500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accel="50000" fill="hold" grpId="1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04" dur="15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 p14:presetBounceEnd="72000">
                                      <p:stCondLst>
                                        <p:cond delay="1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0" dur="1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ccel="50000" fill="hold" grpId="1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16" dur="1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6" presetClass="emph" presetSubtype="0" accel="50000" fill="hold" grpId="1" nodeType="withEffect" p14:presetBounceEnd="72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2" dur="15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ccel="50000" fill="hold" grpId="1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28" dur="1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ccel="50000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34" dur="1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fill="hold" grpId="1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40" dur="15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accel="50000" fill="hold" grpId="1" nodeType="withEffect" p14:presetBounceEnd="72000">
                                      <p:stCondLst>
                                        <p:cond delay="4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46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fill="hold" grpId="1" nodeType="withEffect" p14:presetBounceEnd="72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51" dur="1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accel="50000" fill="hold" grpId="1" nodeType="withEffect" p14:presetBounceEnd="72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56" dur="1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accel="50000" fill="hold" grpId="1" nodeType="withEffect" p14:presetBounceEnd="72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61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accel="50000" fill="hold" grpId="1" nodeType="withEffect" p14:presetBounceEnd="72000">
                                      <p:stCondLst>
                                        <p:cond delay="6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66" dur="1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accel="50000" fill="hold" grpId="1" nodeType="withEffect" p14:presetBounceEnd="72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71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6" presetClass="emph" presetSubtype="0" accel="50000" fill="hold" grpId="1" nodeType="withEffect" p14:presetBounceEnd="72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76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6" presetClass="emph" presetSubtype="0" accel="50000" fill="hold" grpId="1" nodeType="withEffect" p14:presetBounceEnd="72000">
                                      <p:stCondLst>
                                        <p:cond delay="900"/>
                                      </p:stCondLst>
                                      <p:childTnLst>
                                        <p:animScale p14:bounceEnd="72000">
                                          <p:cBhvr>
                                            <p:cTn id="181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2" grpId="0"/>
          <p:bldP spid="2" grpId="1"/>
          <p:bldP spid="3" grpId="0"/>
          <p:bldP spid="3" grpId="1"/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8" grpId="0"/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500" fill="hold"/>
                                            <p:tgtEl>
                                              <p:spTgt spid="8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c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500" fill="hold"/>
                                            <p:tgtEl>
                                              <p:spTgt spid="8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0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c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accel="5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c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15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accel="50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15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ccel="5000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1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0" fill="hold"/>
                                            <p:tgtEl>
                                              <p:spTgt spid="8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ccel="5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1" decel="10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75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ccel="5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ccel="5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0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" presetClass="entr" presetSubtype="1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6" presetClass="emph" presetSubtype="0" ac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04" dur="1500" fill="hold"/>
                                            <p:tgtEl>
                                              <p:spTgt spid="10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decel="10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15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" presetClass="entr" presetSubtype="4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c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decel="10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6" presetClass="emph" presetSubtype="0" ac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22" dur="15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" presetClass="entr" presetSubtype="4" decel="10000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ccel="5000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1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" presetClass="entr" presetSubtype="1" decel="10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15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1" decel="10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6" presetClass="emph" presetSubtype="0" accel="50000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46" dur="15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1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5" presetID="6" presetClass="emph" presetSubtype="0" ac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56" dur="15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ac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61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4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5" presetID="6" presetClass="emph" presetSubtype="0" accel="5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15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accel="50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71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5" presetID="6" presetClass="emph" presetSubtype="0" accel="50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76" dur="15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0" presetID="6" presetClass="emph" presetSubtype="0" accel="5000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81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  <p:from x="65854" y="65854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24" grpId="0" animBg="1"/>
          <p:bldP spid="24" grpId="1" animBg="1"/>
          <p:bldP spid="25" grpId="0" animBg="1"/>
          <p:bldP spid="25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2" grpId="0"/>
          <p:bldP spid="2" grpId="1"/>
          <p:bldP spid="3" grpId="0"/>
          <p:bldP spid="3" grpId="1"/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8" grpId="0"/>
          <p:bldP spid="8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28312"/>
            <a:ext cx="13658517" cy="6914624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6500">
            <a:off x="8756090" y="3505880"/>
            <a:ext cx="2763113" cy="2504757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C6CE33-8B54-0F15-A0F8-33F68C27E164}"/>
              </a:ext>
            </a:extLst>
          </p:cNvPr>
          <p:cNvSpPr/>
          <p:nvPr/>
        </p:nvSpPr>
        <p:spPr>
          <a:xfrm>
            <a:off x="152400" y="914400"/>
            <a:ext cx="9197554" cy="3886200"/>
          </a:xfrm>
          <a:prstGeom prst="ellipse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BẢNG MÔ TẢ CHI TIẾT NĂNG LỰC THÀNH PHẦN</a:t>
            </a:r>
          </a:p>
        </p:txBody>
      </p:sp>
    </p:spTree>
    <p:extLst>
      <p:ext uri="{BB962C8B-B14F-4D97-AF65-F5344CB8AC3E}">
        <p14:creationId xmlns:p14="http://schemas.microsoft.com/office/powerpoint/2010/main" val="18948814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4A9C2-3592-32F9-80B2-EFF5D40E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08" y="1143000"/>
            <a:ext cx="11660584" cy="49463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4929DD-090F-64B7-E882-437CE1C1CE37}"/>
              </a:ext>
            </a:extLst>
          </p:cNvPr>
          <p:cNvSpPr/>
          <p:nvPr/>
        </p:nvSpPr>
        <p:spPr>
          <a:xfrm>
            <a:off x="248291" y="2286000"/>
            <a:ext cx="4780909" cy="38983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D27E1-09AD-148B-25A5-25F8193B8271}"/>
              </a:ext>
            </a:extLst>
          </p:cNvPr>
          <p:cNvSpPr/>
          <p:nvPr/>
        </p:nvSpPr>
        <p:spPr>
          <a:xfrm>
            <a:off x="1828800" y="211943"/>
            <a:ext cx="2326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rgbClr val="F96B2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96B20"/>
                  </a:outerShdw>
                </a:effectLst>
                <a:latin typeface="等线" panose="020F0502020204030204"/>
              </a:rPr>
              <a:t>7 miền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B8F56-625A-709B-B0DC-73457C828A69}"/>
              </a:ext>
            </a:extLst>
          </p:cNvPr>
          <p:cNvSpPr/>
          <p:nvPr/>
        </p:nvSpPr>
        <p:spPr>
          <a:xfrm>
            <a:off x="5867400" y="414683"/>
            <a:ext cx="5758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</a:rPr>
              <a:t>26 năng lực thành phần</a:t>
            </a:r>
          </a:p>
        </p:txBody>
      </p:sp>
    </p:spTree>
    <p:extLst>
      <p:ext uri="{BB962C8B-B14F-4D97-AF65-F5344CB8AC3E}">
        <p14:creationId xmlns:p14="http://schemas.microsoft.com/office/powerpoint/2010/main" val="1493286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1A7C0348-3F02-4CEC-ADA8-8D1873367F46}"/>
              </a:ext>
            </a:extLst>
          </p:cNvPr>
          <p:cNvSpPr>
            <a:spLocks/>
          </p:cNvSpPr>
          <p:nvPr/>
        </p:nvSpPr>
        <p:spPr bwMode="auto">
          <a:xfrm rot="10800000">
            <a:off x="11389152" y="944616"/>
            <a:ext cx="802848" cy="909067"/>
          </a:xfrm>
          <a:custGeom>
            <a:avLst/>
            <a:gdLst>
              <a:gd name="T0" fmla="*/ 53 w 435"/>
              <a:gd name="T1" fmla="*/ 486 h 492"/>
              <a:gd name="T2" fmla="*/ 18 w 435"/>
              <a:gd name="T3" fmla="*/ 486 h 492"/>
              <a:gd name="T4" fmla="*/ 0 w 435"/>
              <a:gd name="T5" fmla="*/ 456 h 492"/>
              <a:gd name="T6" fmla="*/ 0 w 435"/>
              <a:gd name="T7" fmla="*/ 36 h 492"/>
              <a:gd name="T8" fmla="*/ 18 w 435"/>
              <a:gd name="T9" fmla="*/ 6 h 492"/>
              <a:gd name="T10" fmla="*/ 53 w 435"/>
              <a:gd name="T11" fmla="*/ 6 h 492"/>
              <a:gd name="T12" fmla="*/ 418 w 435"/>
              <a:gd name="T13" fmla="*/ 216 h 492"/>
              <a:gd name="T14" fmla="*/ 435 w 435"/>
              <a:gd name="T15" fmla="*/ 246 h 492"/>
              <a:gd name="T16" fmla="*/ 418 w 435"/>
              <a:gd name="T17" fmla="*/ 276 h 492"/>
              <a:gd name="T18" fmla="*/ 53 w 435"/>
              <a:gd name="T19" fmla="*/ 486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5" h="492">
                <a:moveTo>
                  <a:pt x="53" y="486"/>
                </a:moveTo>
                <a:cubicBezTo>
                  <a:pt x="42" y="492"/>
                  <a:pt x="29" y="492"/>
                  <a:pt x="18" y="486"/>
                </a:cubicBezTo>
                <a:cubicBezTo>
                  <a:pt x="7" y="480"/>
                  <a:pt x="0" y="468"/>
                  <a:pt x="0" y="4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4"/>
                  <a:pt x="7" y="12"/>
                  <a:pt x="18" y="6"/>
                </a:cubicBezTo>
                <a:cubicBezTo>
                  <a:pt x="29" y="0"/>
                  <a:pt x="42" y="0"/>
                  <a:pt x="53" y="6"/>
                </a:cubicBezTo>
                <a:cubicBezTo>
                  <a:pt x="418" y="216"/>
                  <a:pt x="418" y="216"/>
                  <a:pt x="418" y="216"/>
                </a:cubicBezTo>
                <a:cubicBezTo>
                  <a:pt x="429" y="222"/>
                  <a:pt x="435" y="233"/>
                  <a:pt x="435" y="246"/>
                </a:cubicBezTo>
                <a:cubicBezTo>
                  <a:pt x="435" y="258"/>
                  <a:pt x="429" y="270"/>
                  <a:pt x="418" y="276"/>
                </a:cubicBezTo>
                <a:cubicBezTo>
                  <a:pt x="53" y="486"/>
                  <a:pt x="53" y="486"/>
                  <a:pt x="53" y="486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Source Han Sans SC" panose="020B0500000000000000" pitchFamily="34" charset="-122"/>
              <a:cs typeface="+mn-cs"/>
              <a:sym typeface="Source Han Sans SC" panose="020B0500000000000000" pitchFamily="34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904BA61-9416-4CE7-8F61-2BD4FFEF4295}"/>
              </a:ext>
            </a:extLst>
          </p:cNvPr>
          <p:cNvSpPr>
            <a:spLocks/>
          </p:cNvSpPr>
          <p:nvPr/>
        </p:nvSpPr>
        <p:spPr bwMode="auto">
          <a:xfrm rot="14400000">
            <a:off x="-487963" y="5513653"/>
            <a:ext cx="908894" cy="1029143"/>
          </a:xfrm>
          <a:custGeom>
            <a:avLst/>
            <a:gdLst>
              <a:gd name="T0" fmla="*/ 53 w 435"/>
              <a:gd name="T1" fmla="*/ 486 h 492"/>
              <a:gd name="T2" fmla="*/ 18 w 435"/>
              <a:gd name="T3" fmla="*/ 486 h 492"/>
              <a:gd name="T4" fmla="*/ 0 w 435"/>
              <a:gd name="T5" fmla="*/ 456 h 492"/>
              <a:gd name="T6" fmla="*/ 0 w 435"/>
              <a:gd name="T7" fmla="*/ 36 h 492"/>
              <a:gd name="T8" fmla="*/ 18 w 435"/>
              <a:gd name="T9" fmla="*/ 6 h 492"/>
              <a:gd name="T10" fmla="*/ 53 w 435"/>
              <a:gd name="T11" fmla="*/ 6 h 492"/>
              <a:gd name="T12" fmla="*/ 418 w 435"/>
              <a:gd name="T13" fmla="*/ 216 h 492"/>
              <a:gd name="T14" fmla="*/ 435 w 435"/>
              <a:gd name="T15" fmla="*/ 246 h 492"/>
              <a:gd name="T16" fmla="*/ 418 w 435"/>
              <a:gd name="T17" fmla="*/ 276 h 492"/>
              <a:gd name="T18" fmla="*/ 53 w 435"/>
              <a:gd name="T19" fmla="*/ 486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5" h="492">
                <a:moveTo>
                  <a:pt x="53" y="486"/>
                </a:moveTo>
                <a:cubicBezTo>
                  <a:pt x="42" y="492"/>
                  <a:pt x="29" y="492"/>
                  <a:pt x="18" y="486"/>
                </a:cubicBezTo>
                <a:cubicBezTo>
                  <a:pt x="7" y="480"/>
                  <a:pt x="0" y="468"/>
                  <a:pt x="0" y="45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4"/>
                  <a:pt x="7" y="12"/>
                  <a:pt x="18" y="6"/>
                </a:cubicBezTo>
                <a:cubicBezTo>
                  <a:pt x="29" y="0"/>
                  <a:pt x="42" y="0"/>
                  <a:pt x="53" y="6"/>
                </a:cubicBezTo>
                <a:cubicBezTo>
                  <a:pt x="418" y="216"/>
                  <a:pt x="418" y="216"/>
                  <a:pt x="418" y="216"/>
                </a:cubicBezTo>
                <a:cubicBezTo>
                  <a:pt x="429" y="222"/>
                  <a:pt x="435" y="233"/>
                  <a:pt x="435" y="246"/>
                </a:cubicBezTo>
                <a:cubicBezTo>
                  <a:pt x="435" y="258"/>
                  <a:pt x="429" y="270"/>
                  <a:pt x="418" y="276"/>
                </a:cubicBezTo>
                <a:cubicBezTo>
                  <a:pt x="53" y="486"/>
                  <a:pt x="53" y="486"/>
                  <a:pt x="53" y="486"/>
                </a:cubicBezTo>
              </a:path>
            </a:pathLst>
          </a:custGeom>
          <a:solidFill>
            <a:srgbClr val="00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Source Han Sans SC" panose="020B0500000000000000" pitchFamily="34" charset="-122"/>
              <a:cs typeface="+mn-cs"/>
              <a:sym typeface="Source Han Sans SC" panose="020B0500000000000000" pitchFamily="34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999" y="79204"/>
            <a:ext cx="620341" cy="6877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1057" y="79204"/>
            <a:ext cx="9466552" cy="687725"/>
          </a:xfrm>
          <a:prstGeom prst="rect">
            <a:avLst/>
          </a:prstGeom>
          <a:solidFill>
            <a:srgbClr val="009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Khung năng lực số cho học sinh phổ thông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CCE266-87BE-6CF0-182C-46F4AE7BE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364803"/>
              </p:ext>
            </p:extLst>
          </p:nvPr>
        </p:nvGraphicFramePr>
        <p:xfrm>
          <a:off x="838200" y="1295400"/>
          <a:ext cx="10340364" cy="45544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585091">
                  <a:extLst>
                    <a:ext uri="{9D8B030D-6E8A-4147-A177-3AD203B41FA5}">
                      <a16:colId xmlns:a16="http://schemas.microsoft.com/office/drawing/2014/main" val="2611079098"/>
                    </a:ext>
                  </a:extLst>
                </a:gridCol>
                <a:gridCol w="2585091">
                  <a:extLst>
                    <a:ext uri="{9D8B030D-6E8A-4147-A177-3AD203B41FA5}">
                      <a16:colId xmlns:a16="http://schemas.microsoft.com/office/drawing/2014/main" val="788712633"/>
                    </a:ext>
                  </a:extLst>
                </a:gridCol>
                <a:gridCol w="2585091">
                  <a:extLst>
                    <a:ext uri="{9D8B030D-6E8A-4147-A177-3AD203B41FA5}">
                      <a16:colId xmlns:a16="http://schemas.microsoft.com/office/drawing/2014/main" val="3323578520"/>
                    </a:ext>
                  </a:extLst>
                </a:gridCol>
                <a:gridCol w="2585091">
                  <a:extLst>
                    <a:ext uri="{9D8B030D-6E8A-4147-A177-3AD203B41FA5}">
                      <a16:colId xmlns:a16="http://schemas.microsoft.com/office/drawing/2014/main" val="2094239366"/>
                    </a:ext>
                  </a:extLst>
                </a:gridCol>
              </a:tblGrid>
              <a:tr h="61531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Các mức độ  năng lực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độ công việc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độ tự chủ 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</a:t>
                      </a: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độ nhận thức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5709871"/>
                  </a:ext>
                </a:extLst>
              </a:tr>
              <a:tr h="448310">
                <a:tc>
                  <a:txBody>
                    <a:bodyPr/>
                    <a:lstStyle/>
                    <a:p>
                      <a:pPr indent="65405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1 (L1-L2)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Đơn giản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Có sự hướng dẫn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Nhớ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6637240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indent="65405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2 </a:t>
                      </a:r>
                    </a:p>
                    <a:p>
                      <a:pPr indent="65405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(L3-L4-L5)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Quen thuộc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Tự chủ một phần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Hiểu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3698330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indent="65405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3 (L6-L7)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Mới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Tự chủ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Áp dụng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1008828"/>
                  </a:ext>
                </a:extLst>
              </a:tr>
              <a:tr h="379095">
                <a:tc>
                  <a:txBody>
                    <a:bodyPr/>
                    <a:lstStyle/>
                    <a:p>
                      <a:pPr indent="65405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4 (L8-L9)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Phức tạp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Tự chủ</a:t>
                      </a: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và</a:t>
                      </a: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dạy lại người khác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Giải thích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042023"/>
                  </a:ext>
                </a:extLst>
              </a:tr>
              <a:tr h="379095">
                <a:tc>
                  <a:txBody>
                    <a:bodyPr/>
                    <a:lstStyle/>
                    <a:p>
                      <a:pPr indent="-2667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Mức 5</a:t>
                      </a:r>
                    </a:p>
                    <a:p>
                      <a:pPr indent="-26670"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(L10-L11-L12)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Phức tạp, bối cảnh mới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vi-VN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Tự chủ hoàn toàn, có thể dạy lại người khác</a:t>
                      </a:r>
                      <a:endParaRPr lang="en-US" sz="2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2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Đánh giá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039045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AB2C745-B53C-53DB-8B8A-AD6286F5869C}"/>
              </a:ext>
            </a:extLst>
          </p:cNvPr>
          <p:cNvSpPr/>
          <p:nvPr/>
        </p:nvSpPr>
        <p:spPr>
          <a:xfrm>
            <a:off x="3886200" y="5849874"/>
            <a:ext cx="6904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1 Tieu de ngan" panose="00000800000000000000" pitchFamily="2" charset="0"/>
              </a:rPr>
              <a:t>3 mức độ năng lực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E0BB71-63EC-3682-28BC-26B0A0D5A98E}"/>
              </a:ext>
            </a:extLst>
          </p:cNvPr>
          <p:cNvSpPr/>
          <p:nvPr/>
        </p:nvSpPr>
        <p:spPr>
          <a:xfrm>
            <a:off x="689252" y="1161786"/>
            <a:ext cx="10638260" cy="2410851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936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 animBg="1"/>
          <p:bldP spid="4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91E1A-F4DD-74ED-59C7-30A74E46E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6777" t="7891" r="49915" b="56300"/>
          <a:stretch/>
        </p:blipFill>
        <p:spPr>
          <a:xfrm>
            <a:off x="0" y="952293"/>
            <a:ext cx="5843267" cy="2570551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A432C791-DD9A-195E-42EC-E4F3FA96ED01}"/>
              </a:ext>
            </a:extLst>
          </p:cNvPr>
          <p:cNvSpPr txBox="1"/>
          <p:nvPr/>
        </p:nvSpPr>
        <p:spPr>
          <a:xfrm>
            <a:off x="107189" y="288048"/>
            <a:ext cx="11379199" cy="491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51D40"/>
                </a:solidFill>
                <a:latin typeface="Open Sans Extra Bold"/>
              </a:rPr>
              <a:t>HÌNH </a:t>
            </a:r>
            <a:r>
              <a:rPr lang="en-US" sz="3000" b="1" dirty="0">
                <a:solidFill>
                  <a:srgbClr val="051D40"/>
                </a:solidFill>
                <a:latin typeface="Open Sans Extra Bold"/>
              </a:rPr>
              <a:t>THỨC TỔ CHỨC GIÁO DỤC KĨ NĂNG CÔNG DÂN SỐ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29426-BC17-AF99-7ED0-07E559909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49562" t="7085" r="6065" b="47874"/>
          <a:stretch/>
        </p:blipFill>
        <p:spPr>
          <a:xfrm>
            <a:off x="6096000" y="887742"/>
            <a:ext cx="5986986" cy="3233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4C743-D480-444C-461D-57CF0F17E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49624" t="56512" r="6002" b="7679"/>
          <a:stretch/>
        </p:blipFill>
        <p:spPr>
          <a:xfrm>
            <a:off x="6096000" y="3886200"/>
            <a:ext cx="5986988" cy="257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2755C9-EA64-D894-0854-FE780FB58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6630" t="56512" r="50406" b="7679"/>
          <a:stretch/>
        </p:blipFill>
        <p:spPr>
          <a:xfrm>
            <a:off x="0" y="3952379"/>
            <a:ext cx="5796789" cy="25705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48CA03-E6E3-FE51-88BC-15F0164CE846}"/>
              </a:ext>
            </a:extLst>
          </p:cNvPr>
          <p:cNvSpPr/>
          <p:nvPr/>
        </p:nvSpPr>
        <p:spPr>
          <a:xfrm>
            <a:off x="5995638" y="879339"/>
            <a:ext cx="6087347" cy="273365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9D87-DFE5-4092-9C0E-D37EE3AC3C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2275" y="279400"/>
            <a:ext cx="11769725" cy="687388"/>
          </a:xfrm>
        </p:spPr>
        <p:txBody>
          <a:bodyPr>
            <a:noAutofit/>
          </a:bodyPr>
          <a:lstStyle/>
          <a:p>
            <a:pPr algn="ctr"/>
            <a: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QUI TRÌNH </a:t>
            </a:r>
            <a:b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</a:br>
            <a: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THAM CHIẾU CHƯƠNG TRÌNH MÔN </a:t>
            </a:r>
            <a:r>
              <a:rPr lang="vi-VN" sz="2667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TIN HỌC</a:t>
            </a:r>
            <a: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VỚI KHUNG NĂNG LỰC SỐ </a:t>
            </a:r>
            <a:endParaRPr lang="en-US" sz="2667" b="1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BB66EA-75A2-407A-9933-B6D3B199597B}"/>
              </a:ext>
            </a:extLst>
          </p:cNvPr>
          <p:cNvGrpSpPr/>
          <p:nvPr/>
        </p:nvGrpSpPr>
        <p:grpSpPr>
          <a:xfrm>
            <a:off x="102624" y="1498600"/>
            <a:ext cx="11867076" cy="3415109"/>
            <a:chOff x="107042" y="2284572"/>
            <a:chExt cx="17800614" cy="5122663"/>
          </a:xfrm>
        </p:grpSpPr>
        <p:sp>
          <p:nvSpPr>
            <p:cNvPr id="4" name="Right Arrow 5">
              <a:extLst>
                <a:ext uri="{FF2B5EF4-FFF2-40B4-BE49-F238E27FC236}">
                  <a16:creationId xmlns:a16="http://schemas.microsoft.com/office/drawing/2014/main" id="{7C201DBC-5924-4576-9D73-45E6217E86C2}"/>
                </a:ext>
              </a:extLst>
            </p:cNvPr>
            <p:cNvSpPr/>
            <p:nvPr/>
          </p:nvSpPr>
          <p:spPr>
            <a:xfrm>
              <a:off x="5147429" y="2659482"/>
              <a:ext cx="1048170" cy="888723"/>
            </a:xfrm>
            <a:prstGeom prst="rightArrow">
              <a:avLst/>
            </a:prstGeom>
            <a:solidFill>
              <a:srgbClr val="4A78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5" name="Right Arrow 9">
              <a:extLst>
                <a:ext uri="{FF2B5EF4-FFF2-40B4-BE49-F238E27FC236}">
                  <a16:creationId xmlns:a16="http://schemas.microsoft.com/office/drawing/2014/main" id="{8D07539E-664B-4E00-8347-D817CAFE34F5}"/>
                </a:ext>
              </a:extLst>
            </p:cNvPr>
            <p:cNvSpPr/>
            <p:nvPr/>
          </p:nvSpPr>
          <p:spPr>
            <a:xfrm>
              <a:off x="8305800" y="2632149"/>
              <a:ext cx="1048170" cy="888723"/>
            </a:xfrm>
            <a:prstGeom prst="rightArrow">
              <a:avLst/>
            </a:prstGeom>
            <a:solidFill>
              <a:srgbClr val="716E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6" name="그룹 106">
              <a:extLst>
                <a:ext uri="{FF2B5EF4-FFF2-40B4-BE49-F238E27FC236}">
                  <a16:creationId xmlns:a16="http://schemas.microsoft.com/office/drawing/2014/main" id="{56893584-B8F7-4300-85FE-1F3D99D9EE8D}"/>
                </a:ext>
              </a:extLst>
            </p:cNvPr>
            <p:cNvGrpSpPr/>
            <p:nvPr/>
          </p:nvGrpSpPr>
          <p:grpSpPr>
            <a:xfrm>
              <a:off x="3124200" y="2284573"/>
              <a:ext cx="3230264" cy="5089901"/>
              <a:chOff x="2790559" y="1737212"/>
              <a:chExt cx="2153509" cy="3366862"/>
            </a:xfrm>
          </p:grpSpPr>
          <p:sp>
            <p:nvSpPr>
              <p:cNvPr id="34" name="Rounded Rectangle 3">
                <a:extLst>
                  <a:ext uri="{FF2B5EF4-FFF2-40B4-BE49-F238E27FC236}">
                    <a16:creationId xmlns:a16="http://schemas.microsoft.com/office/drawing/2014/main" id="{F1B3EC9C-D083-4141-9E20-2EC272926698}"/>
                  </a:ext>
                </a:extLst>
              </p:cNvPr>
              <p:cNvSpPr/>
              <p:nvPr/>
            </p:nvSpPr>
            <p:spPr>
              <a:xfrm>
                <a:off x="2790559" y="1737212"/>
                <a:ext cx="1353312" cy="1008112"/>
              </a:xfrm>
              <a:prstGeom prst="roundRect">
                <a:avLst/>
              </a:prstGeom>
              <a:solidFill>
                <a:srgbClr val="4A78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35" name="Rounded Rectangle 4">
                <a:extLst>
                  <a:ext uri="{FF2B5EF4-FFF2-40B4-BE49-F238E27FC236}">
                    <a16:creationId xmlns:a16="http://schemas.microsoft.com/office/drawing/2014/main" id="{EB016001-9F02-4A07-9D85-E41B6A4C325F}"/>
                  </a:ext>
                </a:extLst>
              </p:cNvPr>
              <p:cNvSpPr/>
              <p:nvPr/>
            </p:nvSpPr>
            <p:spPr>
              <a:xfrm>
                <a:off x="3031346" y="2546205"/>
                <a:ext cx="1353312" cy="2557869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4A78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9DC6D3-FF1A-4426-8E5D-2A6F52316AF7}"/>
                  </a:ext>
                </a:extLst>
              </p:cNvPr>
              <p:cNvSpPr txBox="1"/>
              <p:nvPr/>
            </p:nvSpPr>
            <p:spPr>
              <a:xfrm>
                <a:off x="3281729" y="1903116"/>
                <a:ext cx="1662339" cy="376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>
                  <a:defRPr/>
                </a:pPr>
                <a:endParaRPr lang="ko-KR" altLang="en-US" sz="1867" b="1" dirty="0">
                  <a:solidFill>
                    <a:prstClr val="white"/>
                  </a:solidFill>
                  <a:latin typeface="Roboto" panose="020000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1C7E0D0-AD90-4E2C-9A32-B7EA298CCC78}"/>
                  </a:ext>
                </a:extLst>
              </p:cNvPr>
              <p:cNvSpPr txBox="1"/>
              <p:nvPr/>
            </p:nvSpPr>
            <p:spPr>
              <a:xfrm>
                <a:off x="3114664" y="2727765"/>
                <a:ext cx="1116878" cy="1679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733" dirty="0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733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1733" dirty="0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733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609630">
                  <a:defRPr/>
                </a:pPr>
                <a:r>
                  <a:rPr lang="en-US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nội dung, YCCĐ trong</a:t>
                </a:r>
                <a:endParaRPr lang="en-US" sz="1733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  <a:p>
                <a:pPr defTabSz="609630">
                  <a:defRPr/>
                </a:pPr>
                <a:r>
                  <a:rPr lang="en-US" sz="1733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CT </a:t>
                </a:r>
                <a:r>
                  <a:rPr lang="en-US" sz="1733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môn</a:t>
                </a:r>
                <a:r>
                  <a:rPr lang="en-US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 Tin học</a:t>
                </a:r>
                <a:endParaRPr lang="ko-KR" altLang="en-US" sz="1733" dirty="0">
                  <a:solidFill>
                    <a:prstClr val="black"/>
                  </a:solidFill>
                  <a:latin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그룹 115">
              <a:extLst>
                <a:ext uri="{FF2B5EF4-FFF2-40B4-BE49-F238E27FC236}">
                  <a16:creationId xmlns:a16="http://schemas.microsoft.com/office/drawing/2014/main" id="{EEA2E01F-9966-498E-B893-66531BF31F0E}"/>
                </a:ext>
              </a:extLst>
            </p:cNvPr>
            <p:cNvGrpSpPr/>
            <p:nvPr/>
          </p:nvGrpSpPr>
          <p:grpSpPr>
            <a:xfrm>
              <a:off x="6270750" y="2284572"/>
              <a:ext cx="2391149" cy="5089896"/>
              <a:chOff x="5264993" y="1742869"/>
              <a:chExt cx="1594099" cy="3366859"/>
            </a:xfrm>
          </p:grpSpPr>
          <p:sp>
            <p:nvSpPr>
              <p:cNvPr id="31" name="Rounded Rectangle 7">
                <a:extLst>
                  <a:ext uri="{FF2B5EF4-FFF2-40B4-BE49-F238E27FC236}">
                    <a16:creationId xmlns:a16="http://schemas.microsoft.com/office/drawing/2014/main" id="{7DB04C42-E207-41C1-8881-CF2A86464E6F}"/>
                  </a:ext>
                </a:extLst>
              </p:cNvPr>
              <p:cNvSpPr/>
              <p:nvPr/>
            </p:nvSpPr>
            <p:spPr>
              <a:xfrm>
                <a:off x="5264993" y="1742869"/>
                <a:ext cx="1353312" cy="1008112"/>
              </a:xfrm>
              <a:prstGeom prst="roundRect">
                <a:avLst/>
              </a:prstGeom>
              <a:solidFill>
                <a:srgbClr val="716E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 dirty="0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32" name="Rounded Rectangle 8">
                <a:extLst>
                  <a:ext uri="{FF2B5EF4-FFF2-40B4-BE49-F238E27FC236}">
                    <a16:creationId xmlns:a16="http://schemas.microsoft.com/office/drawing/2014/main" id="{41E0CAED-3914-406A-BD17-1C22D7632A3A}"/>
                  </a:ext>
                </a:extLst>
              </p:cNvPr>
              <p:cNvSpPr/>
              <p:nvPr/>
            </p:nvSpPr>
            <p:spPr>
              <a:xfrm>
                <a:off x="5505780" y="2551862"/>
                <a:ext cx="1353312" cy="2557866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716E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B8FE7DE-977F-4DF4-A7C4-DF5DF9F22797}"/>
                  </a:ext>
                </a:extLst>
              </p:cNvPr>
              <p:cNvSpPr txBox="1"/>
              <p:nvPr/>
            </p:nvSpPr>
            <p:spPr>
              <a:xfrm>
                <a:off x="5504094" y="2625895"/>
                <a:ext cx="1353312" cy="2473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vi-VN" sz="1733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Liên kết các biểu biện của khung NLS </a:t>
                </a:r>
                <a:r>
                  <a:rPr lang="vi-VN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với </a:t>
                </a:r>
                <a:r>
                  <a:rPr lang="en-US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YCCĐ </a:t>
                </a:r>
                <a:r>
                  <a:rPr lang="vi-VN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tương </a:t>
                </a:r>
                <a:r>
                  <a:rPr lang="vi-VN" sz="1733" dirty="0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ứng trong CT </a:t>
                </a:r>
                <a:r>
                  <a:rPr lang="vi-VN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môn </a:t>
                </a:r>
                <a:r>
                  <a:rPr lang="en-US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Tin </a:t>
                </a:r>
                <a:r>
                  <a:rPr lang="vi-VN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học</a:t>
                </a:r>
                <a:endParaRPr lang="ko-KR" altLang="en-US" sz="1733" dirty="0">
                  <a:solidFill>
                    <a:prstClr val="black"/>
                  </a:solidFill>
                  <a:latin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그룹 124">
              <a:extLst>
                <a:ext uri="{FF2B5EF4-FFF2-40B4-BE49-F238E27FC236}">
                  <a16:creationId xmlns:a16="http://schemas.microsoft.com/office/drawing/2014/main" id="{3A762C9E-6B43-43E4-AA19-C9C2C3AAC611}"/>
                </a:ext>
              </a:extLst>
            </p:cNvPr>
            <p:cNvGrpSpPr/>
            <p:nvPr/>
          </p:nvGrpSpPr>
          <p:grpSpPr>
            <a:xfrm>
              <a:off x="9385204" y="2284574"/>
              <a:ext cx="2391143" cy="5089895"/>
              <a:chOff x="7743152" y="1742870"/>
              <a:chExt cx="1594095" cy="3366858"/>
            </a:xfrm>
          </p:grpSpPr>
          <p:sp>
            <p:nvSpPr>
              <p:cNvPr id="28" name="Rounded Rectangle 11">
                <a:extLst>
                  <a:ext uri="{FF2B5EF4-FFF2-40B4-BE49-F238E27FC236}">
                    <a16:creationId xmlns:a16="http://schemas.microsoft.com/office/drawing/2014/main" id="{78822CA8-A21F-4EAA-AD55-02BF67BC87A2}"/>
                  </a:ext>
                </a:extLst>
              </p:cNvPr>
              <p:cNvSpPr/>
              <p:nvPr/>
            </p:nvSpPr>
            <p:spPr>
              <a:xfrm>
                <a:off x="7743152" y="1742870"/>
                <a:ext cx="1353312" cy="1008112"/>
              </a:xfrm>
              <a:prstGeom prst="roundRect">
                <a:avLst/>
              </a:prstGeom>
              <a:solidFill>
                <a:srgbClr val="9362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9" name="Rounded Rectangle 12">
                <a:extLst>
                  <a:ext uri="{FF2B5EF4-FFF2-40B4-BE49-F238E27FC236}">
                    <a16:creationId xmlns:a16="http://schemas.microsoft.com/office/drawing/2014/main" id="{28D4D819-E876-4505-8DFA-5D33F806D041}"/>
                  </a:ext>
                </a:extLst>
              </p:cNvPr>
              <p:cNvSpPr/>
              <p:nvPr/>
            </p:nvSpPr>
            <p:spPr>
              <a:xfrm>
                <a:off x="7983935" y="2551862"/>
                <a:ext cx="1353312" cy="2557866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9362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C417867-E4F6-48C0-9AA0-1624D7436E08}"/>
                  </a:ext>
                </a:extLst>
              </p:cNvPr>
              <p:cNvSpPr txBox="1"/>
              <p:nvPr/>
            </p:nvSpPr>
            <p:spPr>
              <a:xfrm>
                <a:off x="7983935" y="2941595"/>
                <a:ext cx="1353312" cy="115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Xác định năng lực số cần bổ sung </a:t>
                </a:r>
                <a:endParaRPr lang="ko-KR" altLang="en-US" sz="1733" dirty="0">
                  <a:solidFill>
                    <a:prstClr val="black"/>
                  </a:solidFill>
                  <a:latin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Right Arrow 5">
              <a:extLst>
                <a:ext uri="{FF2B5EF4-FFF2-40B4-BE49-F238E27FC236}">
                  <a16:creationId xmlns:a16="http://schemas.microsoft.com/office/drawing/2014/main" id="{8B547587-CCB7-4230-BC84-9800A8A8D5B3}"/>
                </a:ext>
              </a:extLst>
            </p:cNvPr>
            <p:cNvSpPr/>
            <p:nvPr/>
          </p:nvSpPr>
          <p:spPr>
            <a:xfrm>
              <a:off x="2027665" y="2654122"/>
              <a:ext cx="1048170" cy="888723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 dirty="0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10" name="그룹 134">
              <a:extLst>
                <a:ext uri="{FF2B5EF4-FFF2-40B4-BE49-F238E27FC236}">
                  <a16:creationId xmlns:a16="http://schemas.microsoft.com/office/drawing/2014/main" id="{9005D53B-D123-4837-9505-C968F506FA3B}"/>
                </a:ext>
              </a:extLst>
            </p:cNvPr>
            <p:cNvGrpSpPr/>
            <p:nvPr/>
          </p:nvGrpSpPr>
          <p:grpSpPr>
            <a:xfrm>
              <a:off x="107042" y="2284573"/>
              <a:ext cx="2336424" cy="5080161"/>
              <a:chOff x="398069" y="1804261"/>
              <a:chExt cx="1557616" cy="3360419"/>
            </a:xfrm>
          </p:grpSpPr>
          <p:sp>
            <p:nvSpPr>
              <p:cNvPr id="24" name="Rounded Rectangle 3">
                <a:extLst>
                  <a:ext uri="{FF2B5EF4-FFF2-40B4-BE49-F238E27FC236}">
                    <a16:creationId xmlns:a16="http://schemas.microsoft.com/office/drawing/2014/main" id="{60A63BFD-423C-4075-A31E-E44B580C5110}"/>
                  </a:ext>
                </a:extLst>
              </p:cNvPr>
              <p:cNvSpPr/>
              <p:nvPr/>
            </p:nvSpPr>
            <p:spPr>
              <a:xfrm>
                <a:off x="398069" y="1804261"/>
                <a:ext cx="1352107" cy="1008112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5" name="Rounded Rectangle 4">
                <a:extLst>
                  <a:ext uri="{FF2B5EF4-FFF2-40B4-BE49-F238E27FC236}">
                    <a16:creationId xmlns:a16="http://schemas.microsoft.com/office/drawing/2014/main" id="{8D04DB8A-F49B-4A6C-AF00-1054E774433C}"/>
                  </a:ext>
                </a:extLst>
              </p:cNvPr>
              <p:cNvSpPr/>
              <p:nvPr/>
            </p:nvSpPr>
            <p:spPr>
              <a:xfrm>
                <a:off x="547240" y="2613254"/>
                <a:ext cx="1408445" cy="2551426"/>
              </a:xfrm>
              <a:prstGeom prst="roundRect">
                <a:avLst/>
              </a:prstGeom>
              <a:solidFill>
                <a:schemeClr val="bg1"/>
              </a:solidFill>
              <a:ln w="63500">
                <a:solidFill>
                  <a:srgbClr val="0680C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endParaRPr lang="ko-KR" altLang="en-US">
                  <a:solidFill>
                    <a:prstClr val="white"/>
                  </a:solidFill>
                  <a:latin typeface="Roboto" panose="02000000000000000000" pitchFamily="2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94E87DE-3F2B-4527-BFFC-A8A0818CF727}"/>
                  </a:ext>
                </a:extLst>
              </p:cNvPr>
              <p:cNvSpPr txBox="1"/>
              <p:nvPr/>
            </p:nvSpPr>
            <p:spPr>
              <a:xfrm>
                <a:off x="447845" y="2032441"/>
                <a:ext cx="999839" cy="417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46">
                  <a:defRPr/>
                </a:pPr>
                <a:r>
                  <a:rPr lang="en-US" altLang="ko-KR" sz="2133" b="1" dirty="0" err="1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itchFamily="34" charset="0"/>
                  </a:rPr>
                  <a:t>Bước</a:t>
                </a:r>
                <a:r>
                  <a:rPr lang="en-US" altLang="ko-KR" sz="1867" b="1" dirty="0">
                    <a:solidFill>
                      <a:prstClr val="white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itchFamily="34" charset="0"/>
                  </a:rPr>
                  <a:t> </a:t>
                </a:r>
                <a:endParaRPr lang="ko-KR" altLang="en-US" sz="1867" b="1" dirty="0">
                  <a:solidFill>
                    <a:prstClr val="white"/>
                  </a:solidFill>
                  <a:latin typeface="Roboto" panose="02000000000000000000" pitchFamily="2" charset="0"/>
                  <a:cs typeface="Arial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7BDE44-3031-4A15-B306-DD629A502C16}"/>
                  </a:ext>
                </a:extLst>
              </p:cNvPr>
              <p:cNvSpPr txBox="1"/>
              <p:nvPr/>
            </p:nvSpPr>
            <p:spPr>
              <a:xfrm>
                <a:off x="600246" y="2819507"/>
                <a:ext cx="1307347" cy="1150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>
                  <a:defRPr/>
                </a:pPr>
                <a:r>
                  <a:rPr lang="en-US" altLang="ko-KR" sz="1733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Nghiên cứu khung năng lực </a:t>
                </a:r>
                <a:r>
                  <a:rPr lang="en-US" altLang="ko-KR" sz="1733" dirty="0" err="1">
                    <a:solidFill>
                      <a:prstClr val="black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số</a:t>
                </a:r>
                <a:endParaRPr lang="ko-KR" altLang="en-US" sz="1733" dirty="0">
                  <a:solidFill>
                    <a:prstClr val="black"/>
                  </a:solidFill>
                  <a:latin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Right Arrow 9">
              <a:extLst>
                <a:ext uri="{FF2B5EF4-FFF2-40B4-BE49-F238E27FC236}">
                  <a16:creationId xmlns:a16="http://schemas.microsoft.com/office/drawing/2014/main" id="{E703BC41-7D3C-4C9D-8C25-AE926B8D2555}"/>
                </a:ext>
              </a:extLst>
            </p:cNvPr>
            <p:cNvSpPr/>
            <p:nvPr/>
          </p:nvSpPr>
          <p:spPr>
            <a:xfrm>
              <a:off x="11373786" y="2561220"/>
              <a:ext cx="1048170" cy="888723"/>
            </a:xfrm>
            <a:prstGeom prst="rightArrow">
              <a:avLst/>
            </a:prstGeom>
            <a:solidFill>
              <a:srgbClr val="9362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7D50D95-63CC-4636-9494-EECC0AC601B3}"/>
                </a:ext>
              </a:extLst>
            </p:cNvPr>
            <p:cNvSpPr/>
            <p:nvPr/>
          </p:nvSpPr>
          <p:spPr>
            <a:xfrm>
              <a:off x="12464088" y="2284573"/>
              <a:ext cx="2029968" cy="1524028"/>
            </a:xfrm>
            <a:prstGeom prst="roundRect">
              <a:avLst/>
            </a:prstGeom>
            <a:solidFill>
              <a:srgbClr val="AD5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308465D-8A5E-43E9-A5DB-85E157CDD4D9}"/>
                </a:ext>
              </a:extLst>
            </p:cNvPr>
            <p:cNvSpPr/>
            <p:nvPr/>
          </p:nvSpPr>
          <p:spPr>
            <a:xfrm>
              <a:off x="12825269" y="3507579"/>
              <a:ext cx="2029968" cy="3899656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rgbClr val="AD53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4EFE7D-3949-4DE5-AED1-F77EDB342A94}"/>
                </a:ext>
              </a:extLst>
            </p:cNvPr>
            <p:cNvSpPr txBox="1"/>
            <p:nvPr/>
          </p:nvSpPr>
          <p:spPr>
            <a:xfrm>
              <a:off x="12956776" y="3664288"/>
              <a:ext cx="1898462" cy="29385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733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Xác định nội dung GDKNCDS tăng cường theo khối lớp.</a:t>
              </a:r>
              <a:endParaRPr lang="en-US" sz="1733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BC586F-8B65-475C-95DE-0832A6F2E46E}"/>
                </a:ext>
              </a:extLst>
            </p:cNvPr>
            <p:cNvSpPr txBox="1"/>
            <p:nvPr/>
          </p:nvSpPr>
          <p:spPr>
            <a:xfrm>
              <a:off x="6378147" y="2629527"/>
              <a:ext cx="1499759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ko-KR" sz="2133" b="1" dirty="0" err="1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Bước</a:t>
              </a:r>
              <a:r>
                <a:rPr lang="en-US" altLang="ko-KR" sz="18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 </a:t>
              </a:r>
              <a:endParaRPr lang="ko-KR" altLang="en-US" sz="1867" b="1" dirty="0">
                <a:solidFill>
                  <a:prstClr val="white"/>
                </a:solidFill>
                <a:latin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7F20AC-8DEF-4B89-82E1-2EB7AB8518D0}"/>
                </a:ext>
              </a:extLst>
            </p:cNvPr>
            <p:cNvSpPr txBox="1"/>
            <p:nvPr/>
          </p:nvSpPr>
          <p:spPr>
            <a:xfrm>
              <a:off x="9426148" y="2629527"/>
              <a:ext cx="1499759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ko-KR" sz="2133" b="1" dirty="0" err="1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Bước</a:t>
              </a:r>
              <a:r>
                <a:rPr lang="en-US" altLang="ko-KR" sz="18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 </a:t>
              </a:r>
              <a:endParaRPr lang="ko-KR" altLang="en-US" sz="1867" b="1" dirty="0">
                <a:solidFill>
                  <a:prstClr val="white"/>
                </a:solidFill>
                <a:latin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DC5C9C-EE1F-46D6-BFC8-0D9C3E5F06E5}"/>
                </a:ext>
              </a:extLst>
            </p:cNvPr>
            <p:cNvSpPr txBox="1"/>
            <p:nvPr/>
          </p:nvSpPr>
          <p:spPr>
            <a:xfrm>
              <a:off x="12474148" y="2629527"/>
              <a:ext cx="1499759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ko-KR" sz="2133" b="1" dirty="0" err="1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Bước</a:t>
              </a:r>
              <a:r>
                <a:rPr lang="en-US" altLang="ko-KR" sz="18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 </a:t>
              </a:r>
              <a:endParaRPr lang="ko-KR" altLang="en-US" sz="1867" b="1" dirty="0">
                <a:solidFill>
                  <a:prstClr val="white"/>
                </a:solidFill>
                <a:latin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DBCC76-CE07-4051-8E73-5AB375C34935}"/>
                </a:ext>
              </a:extLst>
            </p:cNvPr>
            <p:cNvSpPr txBox="1"/>
            <p:nvPr/>
          </p:nvSpPr>
          <p:spPr>
            <a:xfrm>
              <a:off x="3179796" y="2629527"/>
              <a:ext cx="1499759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ko-KR" sz="2133" b="1" dirty="0" err="1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Bước</a:t>
              </a:r>
              <a:r>
                <a:rPr lang="en-US" altLang="ko-KR" sz="18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 </a:t>
              </a:r>
              <a:endParaRPr lang="ko-KR" altLang="en-US" sz="1867" b="1" dirty="0">
                <a:solidFill>
                  <a:prstClr val="white"/>
                </a:solidFill>
                <a:latin typeface="Roboto" panose="02000000000000000000" pitchFamily="2" charset="0"/>
                <a:cs typeface="Arial" pitchFamily="34" charset="0"/>
              </a:endParaRPr>
            </a:p>
          </p:txBody>
        </p:sp>
        <p:sp>
          <p:nvSpPr>
            <p:cNvPr id="19" name="Right Arrow 9">
              <a:extLst>
                <a:ext uri="{FF2B5EF4-FFF2-40B4-BE49-F238E27FC236}">
                  <a16:creationId xmlns:a16="http://schemas.microsoft.com/office/drawing/2014/main" id="{36D1237F-3715-4008-AEC8-749CFEE40A13}"/>
                </a:ext>
              </a:extLst>
            </p:cNvPr>
            <p:cNvSpPr/>
            <p:nvPr/>
          </p:nvSpPr>
          <p:spPr>
            <a:xfrm>
              <a:off x="14478000" y="2570016"/>
              <a:ext cx="1048170" cy="888723"/>
            </a:xfrm>
            <a:prstGeom prst="rightArrow">
              <a:avLst/>
            </a:prstGeom>
            <a:solidFill>
              <a:srgbClr val="AD53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0" name="Rounded Rectangle 11">
              <a:extLst>
                <a:ext uri="{FF2B5EF4-FFF2-40B4-BE49-F238E27FC236}">
                  <a16:creationId xmlns:a16="http://schemas.microsoft.com/office/drawing/2014/main" id="{2B48FFF4-C65C-4067-96B7-0A7993E5B8D1}"/>
                </a:ext>
              </a:extLst>
            </p:cNvPr>
            <p:cNvSpPr/>
            <p:nvPr/>
          </p:nvSpPr>
          <p:spPr>
            <a:xfrm>
              <a:off x="15516507" y="2284573"/>
              <a:ext cx="2029968" cy="1524028"/>
            </a:xfrm>
            <a:prstGeom prst="roundRect">
              <a:avLst/>
            </a:prstGeom>
            <a:solidFill>
              <a:srgbClr val="C145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ABE03FCE-5713-46FB-AA0F-4328F00FD570}"/>
                </a:ext>
              </a:extLst>
            </p:cNvPr>
            <p:cNvSpPr/>
            <p:nvPr/>
          </p:nvSpPr>
          <p:spPr>
            <a:xfrm>
              <a:off x="15877688" y="3507578"/>
              <a:ext cx="2029968" cy="389965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rgbClr val="C145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ko-KR" altLang="en-US">
                <a:solidFill>
                  <a:prstClr val="white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D446CA-9244-4681-A2F2-96E4CE1095C4}"/>
                </a:ext>
              </a:extLst>
            </p:cNvPr>
            <p:cNvSpPr txBox="1"/>
            <p:nvPr/>
          </p:nvSpPr>
          <p:spPr>
            <a:xfrm>
              <a:off x="16009195" y="3640585"/>
              <a:ext cx="1854218" cy="3338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1733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</a:rPr>
                <a:t>Xây dựng nội dung giáo dục kĩ năng công dân số tăng cường cho từng lớp</a:t>
              </a:r>
              <a:endParaRPr lang="en-US" sz="1733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71469D-F0F7-4EBF-9711-7BD2F10FDC5B}"/>
                </a:ext>
              </a:extLst>
            </p:cNvPr>
            <p:cNvSpPr txBox="1"/>
            <p:nvPr/>
          </p:nvSpPr>
          <p:spPr>
            <a:xfrm>
              <a:off x="15522148" y="2629527"/>
              <a:ext cx="1499759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6">
                <a:defRPr/>
              </a:pPr>
              <a:r>
                <a:rPr lang="en-US" altLang="ko-KR" sz="2133" b="1" dirty="0" err="1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Bước</a:t>
              </a:r>
              <a:r>
                <a:rPr lang="en-US" altLang="ko-KR" sz="1867" b="1" dirty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itchFamily="34" charset="0"/>
                </a:rPr>
                <a:t> </a:t>
              </a:r>
              <a:endParaRPr lang="ko-KR" altLang="en-US" sz="1867" b="1" dirty="0">
                <a:solidFill>
                  <a:prstClr val="white"/>
                </a:solidFill>
                <a:latin typeface="Roboto" panose="02000000000000000000" pitchFamily="2" charset="0"/>
                <a:cs typeface="Arial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A971DE1-D099-4CA6-AEAC-C5CC131C0622}"/>
              </a:ext>
            </a:extLst>
          </p:cNvPr>
          <p:cNvSpPr/>
          <p:nvPr/>
        </p:nvSpPr>
        <p:spPr>
          <a:xfrm>
            <a:off x="9204485" y="1591537"/>
            <a:ext cx="38760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C0EE52-FFF5-4CF3-A72D-7461083D977B}"/>
              </a:ext>
            </a:extLst>
          </p:cNvPr>
          <p:cNvSpPr/>
          <p:nvPr/>
        </p:nvSpPr>
        <p:spPr>
          <a:xfrm>
            <a:off x="11218917" y="1591537"/>
            <a:ext cx="38760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20739D6-5C12-424C-8E83-BF3A126FDE35}"/>
              </a:ext>
            </a:extLst>
          </p:cNvPr>
          <p:cNvSpPr/>
          <p:nvPr/>
        </p:nvSpPr>
        <p:spPr>
          <a:xfrm>
            <a:off x="1065426" y="1591537"/>
            <a:ext cx="38760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5D5B78-E1D0-4D9A-860E-00D30D015677}"/>
              </a:ext>
            </a:extLst>
          </p:cNvPr>
          <p:cNvSpPr/>
          <p:nvPr/>
        </p:nvSpPr>
        <p:spPr>
          <a:xfrm>
            <a:off x="3037009" y="1591537"/>
            <a:ext cx="38760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0CA73A-FAAA-493C-A5C3-97A935DF611C}"/>
              </a:ext>
            </a:extLst>
          </p:cNvPr>
          <p:cNvSpPr/>
          <p:nvPr/>
        </p:nvSpPr>
        <p:spPr>
          <a:xfrm>
            <a:off x="5150381" y="1591537"/>
            <a:ext cx="38760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8BA5CF-8B35-45ED-9FD5-4BA5D8F97627}"/>
              </a:ext>
            </a:extLst>
          </p:cNvPr>
          <p:cNvSpPr/>
          <p:nvPr/>
        </p:nvSpPr>
        <p:spPr>
          <a:xfrm>
            <a:off x="7213070" y="1591537"/>
            <a:ext cx="387607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r>
              <a:rPr lang="en-US" sz="3600" b="1">
                <a:ln w="6600">
                  <a:noFill/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354073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9C283-5695-92EA-94A8-6FD80F40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80" y="2286000"/>
            <a:ext cx="10286040" cy="39077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738B17E-01B0-871C-9506-302AADBBDF13}"/>
              </a:ext>
            </a:extLst>
          </p:cNvPr>
          <p:cNvSpPr txBox="1">
            <a:spLocks/>
          </p:cNvSpPr>
          <p:nvPr/>
        </p:nvSpPr>
        <p:spPr>
          <a:xfrm>
            <a:off x="211137" y="381000"/>
            <a:ext cx="11769725" cy="121920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QUI TRÌNH </a:t>
            </a:r>
            <a:b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</a:br>
            <a: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THAM CHIẾU CHƯƠNG TRÌNH </a:t>
            </a:r>
            <a:r>
              <a:rPr lang="en-US" sz="2667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CÁC MÔN KHÁC</a:t>
            </a:r>
            <a:r>
              <a:rPr lang="vi-VN" sz="2667" b="1"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VỚI KHUNG NĂNG LỰC SỐ </a:t>
            </a:r>
            <a:endParaRPr lang="en-US" sz="2667" b="1"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2505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28312"/>
            <a:ext cx="13658517" cy="6914624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6500">
            <a:off x="7554525" y="3048680"/>
            <a:ext cx="2763113" cy="2504757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DF1E6B-8AC7-6C65-3A3D-31C5D95C9762}"/>
              </a:ext>
            </a:extLst>
          </p:cNvPr>
          <p:cNvSpPr/>
          <p:nvPr/>
        </p:nvSpPr>
        <p:spPr>
          <a:xfrm>
            <a:off x="860846" y="838200"/>
            <a:ext cx="7162800" cy="3886200"/>
          </a:xfrm>
          <a:prstGeom prst="ellipse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BẢNG THAM CHIẾU CHƯƠNG TRÌNH</a:t>
            </a:r>
          </a:p>
        </p:txBody>
      </p:sp>
    </p:spTree>
    <p:extLst>
      <p:ext uri="{BB962C8B-B14F-4D97-AF65-F5344CB8AC3E}">
        <p14:creationId xmlns:p14="http://schemas.microsoft.com/office/powerpoint/2010/main" val="346083492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8DDF82-BC9C-DF49-6750-69B8947DB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4919"/>
            <a:ext cx="7315200" cy="64481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68BDFD-4D42-6C3B-A174-754EE2E47069}"/>
              </a:ext>
            </a:extLst>
          </p:cNvPr>
          <p:cNvSpPr/>
          <p:nvPr/>
        </p:nvSpPr>
        <p:spPr>
          <a:xfrm>
            <a:off x="304800" y="3048000"/>
            <a:ext cx="2260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Tin học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31D429D-BC7B-AED9-40EB-48330D248E50}"/>
              </a:ext>
            </a:extLst>
          </p:cNvPr>
          <p:cNvSpPr/>
          <p:nvPr/>
        </p:nvSpPr>
        <p:spPr>
          <a:xfrm>
            <a:off x="8153400" y="152400"/>
            <a:ext cx="2208074" cy="662940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4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3259" y="-28312"/>
            <a:ext cx="13658517" cy="6914624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6500">
            <a:off x="7554525" y="3048680"/>
            <a:ext cx="2763113" cy="2504757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lowchart: Sequential Access Storage 4">
            <a:extLst>
              <a:ext uri="{FF2B5EF4-FFF2-40B4-BE49-F238E27FC236}">
                <a16:creationId xmlns:a16="http://schemas.microsoft.com/office/drawing/2014/main" id="{78BCC266-5D76-22E0-E1C1-8D499A609561}"/>
              </a:ext>
            </a:extLst>
          </p:cNvPr>
          <p:cNvSpPr/>
          <p:nvPr/>
        </p:nvSpPr>
        <p:spPr>
          <a:xfrm>
            <a:off x="2286000" y="685800"/>
            <a:ext cx="5486400" cy="3045805"/>
          </a:xfrm>
          <a:prstGeom prst="flowChartMagneticTape">
            <a:avLst/>
          </a:prstGeom>
          <a:noFill/>
          <a:ln w="4762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Chúng mình cùng làm quen các thuật ngữ sau đây nhé!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4283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68BDFD-4D42-6C3B-A174-754EE2E47069}"/>
              </a:ext>
            </a:extLst>
          </p:cNvPr>
          <p:cNvSpPr/>
          <p:nvPr/>
        </p:nvSpPr>
        <p:spPr>
          <a:xfrm>
            <a:off x="4876800" y="75979"/>
            <a:ext cx="15531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89AF8-FF7E-3CAE-2E73-B0BF7326B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90600"/>
            <a:ext cx="7776314" cy="56033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6BB62-025C-6A41-81AD-50EF8B523AC0}"/>
              </a:ext>
            </a:extLst>
          </p:cNvPr>
          <p:cNvSpPr/>
          <p:nvPr/>
        </p:nvSpPr>
        <p:spPr>
          <a:xfrm>
            <a:off x="7696200" y="838200"/>
            <a:ext cx="2208074" cy="590550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2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68BDFD-4D42-6C3B-A174-754EE2E47069}"/>
              </a:ext>
            </a:extLst>
          </p:cNvPr>
          <p:cNvSpPr/>
          <p:nvPr/>
        </p:nvSpPr>
        <p:spPr>
          <a:xfrm>
            <a:off x="4038600" y="98567"/>
            <a:ext cx="426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Đạo đức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5207F0-96FE-79C0-56A2-853B3487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653" y="1021897"/>
            <a:ext cx="7780694" cy="569263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3AE88-5DFB-33B4-7146-1623137A85FB}"/>
              </a:ext>
            </a:extLst>
          </p:cNvPr>
          <p:cNvSpPr/>
          <p:nvPr/>
        </p:nvSpPr>
        <p:spPr>
          <a:xfrm>
            <a:off x="8153400" y="609600"/>
            <a:ext cx="1985347" cy="617220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54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68BDFD-4D42-6C3B-A174-754EE2E47069}"/>
              </a:ext>
            </a:extLst>
          </p:cNvPr>
          <p:cNvSpPr/>
          <p:nvPr/>
        </p:nvSpPr>
        <p:spPr>
          <a:xfrm>
            <a:off x="4038600" y="98567"/>
            <a:ext cx="426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TNXH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E4B1-0ABB-BD41-5CCA-5DF633A8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940983"/>
            <a:ext cx="6904842" cy="58408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3AE88-5DFB-33B4-7146-1623137A85FB}"/>
              </a:ext>
            </a:extLst>
          </p:cNvPr>
          <p:cNvSpPr/>
          <p:nvPr/>
        </p:nvSpPr>
        <p:spPr>
          <a:xfrm>
            <a:off x="6934200" y="685800"/>
            <a:ext cx="2895600" cy="617220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31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68BDFD-4D42-6C3B-A174-754EE2E47069}"/>
              </a:ext>
            </a:extLst>
          </p:cNvPr>
          <p:cNvSpPr/>
          <p:nvPr/>
        </p:nvSpPr>
        <p:spPr>
          <a:xfrm>
            <a:off x="3733800" y="-96063"/>
            <a:ext cx="426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CÔNG NGHỆ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6805E-D78A-AE3A-79DF-DFBDC0268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27267"/>
            <a:ext cx="6892976" cy="59561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F3AE88-5DFB-33B4-7146-1623137A85FB}"/>
              </a:ext>
            </a:extLst>
          </p:cNvPr>
          <p:cNvSpPr/>
          <p:nvPr/>
        </p:nvSpPr>
        <p:spPr>
          <a:xfrm>
            <a:off x="7391400" y="719224"/>
            <a:ext cx="2362200" cy="617220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7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3259" y="-28312"/>
            <a:ext cx="13658517" cy="6914624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6500">
            <a:off x="6533562" y="1067028"/>
            <a:ext cx="5918045" cy="5030338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9600" y="2667000"/>
            <a:ext cx="5661815" cy="2207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994"/>
              </a:lnSpc>
            </a:pPr>
            <a:r>
              <a:rPr lang="en-US" sz="6425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Thư giãn</a:t>
            </a:r>
          </a:p>
          <a:p>
            <a:pPr algn="ctr" defTabSz="609630">
              <a:lnSpc>
                <a:spcPts val="8994"/>
              </a:lnSpc>
            </a:pPr>
            <a:r>
              <a:rPr lang="en-US" sz="6425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Trò chơi 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0219">
                <a:alpha val="100000"/>
              </a:srgbClr>
            </a:gs>
            <a:gs pos="50000">
              <a:srgbClr val="000224">
                <a:alpha val="100000"/>
              </a:srgbClr>
            </a:gs>
            <a:gs pos="100000">
              <a:srgbClr val="0496BE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600" y="-28312"/>
            <a:ext cx="13658517" cy="6914624"/>
          </a:xfrm>
          <a:custGeom>
            <a:avLst/>
            <a:gdLst/>
            <a:ahLst/>
            <a:cxnLst/>
            <a:rect l="l" t="t" r="r" b="b"/>
            <a:pathLst>
              <a:path w="20487775" h="10371936">
                <a:moveTo>
                  <a:pt x="0" y="0"/>
                </a:moveTo>
                <a:lnTo>
                  <a:pt x="20487776" y="0"/>
                </a:lnTo>
                <a:lnTo>
                  <a:pt x="20487776" y="10371936"/>
                </a:lnTo>
                <a:lnTo>
                  <a:pt x="0" y="10371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96500">
            <a:off x="7554525" y="3048680"/>
            <a:ext cx="2763113" cy="2504757"/>
          </a:xfrm>
          <a:custGeom>
            <a:avLst/>
            <a:gdLst/>
            <a:ahLst/>
            <a:cxnLst/>
            <a:rect l="l" t="t" r="r" b="b"/>
            <a:pathLst>
              <a:path w="8877067" h="7545507">
                <a:moveTo>
                  <a:pt x="0" y="0"/>
                </a:moveTo>
                <a:lnTo>
                  <a:pt x="8877066" y="0"/>
                </a:lnTo>
                <a:lnTo>
                  <a:pt x="8877066" y="7545507"/>
                </a:lnTo>
                <a:lnTo>
                  <a:pt x="0" y="7545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DF1E6B-8AC7-6C65-3A3D-31C5D95C9762}"/>
              </a:ext>
            </a:extLst>
          </p:cNvPr>
          <p:cNvSpPr/>
          <p:nvPr/>
        </p:nvSpPr>
        <p:spPr>
          <a:xfrm>
            <a:off x="860846" y="838200"/>
            <a:ext cx="7162800" cy="3886200"/>
          </a:xfrm>
          <a:prstGeom prst="ellipse">
            <a:avLst/>
          </a:prstGeom>
          <a:noFill/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LỒNG GHÉP VÀO Kế hoạch bài dạy</a:t>
            </a:r>
          </a:p>
        </p:txBody>
      </p:sp>
    </p:spTree>
    <p:extLst>
      <p:ext uri="{BB962C8B-B14F-4D97-AF65-F5344CB8AC3E}">
        <p14:creationId xmlns:p14="http://schemas.microsoft.com/office/powerpoint/2010/main" val="365401794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12192000" cy="7762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XÂY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DỰNG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 DẠY HỌC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TÍCH HỢP GIÁO DỤC KĨ NĂNG CÔNG DÂN SỐ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3342A-ADA7-239A-40A7-EAE8C696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2971800"/>
            <a:ext cx="7891656" cy="360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1599F6-D714-8E7E-6427-FE88AC98A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295400"/>
            <a:ext cx="6648881" cy="123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51012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00025"/>
            <a:ext cx="12192000" cy="7762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XÂY DỰNG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 HOẠCH BÀI DẠY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TÍCH HỢP GIÁO DỤC KĨ NĂNG CÔNG DÂN SỐ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65034C-697D-4A0B-F15E-3AE6B7D7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52910"/>
            <a:ext cx="3657600" cy="541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4FB527-3CEC-99D7-60D3-7A9D70518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1295400"/>
            <a:ext cx="6762934" cy="528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734077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620EA2-3555-4ABB-B434-9BE5DF24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57" y="401152"/>
            <a:ext cx="5760720" cy="6181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61483D-6538-452D-90ED-B41C5B83A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979" y="223147"/>
            <a:ext cx="6004264" cy="6537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9479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91E1A-F4DD-74ED-59C7-30A74E46E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6777" t="7891" r="49915" b="56300"/>
          <a:stretch/>
        </p:blipFill>
        <p:spPr>
          <a:xfrm>
            <a:off x="0" y="952293"/>
            <a:ext cx="5843267" cy="2570551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A432C791-DD9A-195E-42EC-E4F3FA96ED01}"/>
              </a:ext>
            </a:extLst>
          </p:cNvPr>
          <p:cNvSpPr txBox="1"/>
          <p:nvPr/>
        </p:nvSpPr>
        <p:spPr>
          <a:xfrm>
            <a:off x="107189" y="288048"/>
            <a:ext cx="11379199" cy="491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51D40"/>
                </a:solidFill>
                <a:latin typeface="Open Sans Extra Bold"/>
              </a:rPr>
              <a:t> HÌNH </a:t>
            </a:r>
            <a:r>
              <a:rPr lang="en-US" sz="3000" b="1" dirty="0">
                <a:solidFill>
                  <a:srgbClr val="051D40"/>
                </a:solidFill>
                <a:latin typeface="Open Sans Extra Bold"/>
              </a:rPr>
              <a:t>THỨC TỔ CHỨC GIÁO DỤC KĨ NĂNG CÔNG DÂN SỐ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29426-BC17-AF99-7ED0-07E559909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49562" t="7085" r="6065" b="47874"/>
          <a:stretch/>
        </p:blipFill>
        <p:spPr>
          <a:xfrm>
            <a:off x="6096000" y="887742"/>
            <a:ext cx="5986986" cy="3233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4C743-D480-444C-461D-57CF0F17E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49624" t="56512" r="6002" b="7679"/>
          <a:stretch/>
        </p:blipFill>
        <p:spPr>
          <a:xfrm>
            <a:off x="6096000" y="3886200"/>
            <a:ext cx="5986988" cy="2570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2755C9-EA64-D894-0854-FE780FB58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92" b="89580" l="8341" r="97758">
                        <a14:foregroundMark x1="17848" y1="9872" x2="11570" y2="23218"/>
                        <a14:foregroundMark x1="11570" y1="23218" x2="31570" y2="34004"/>
                        <a14:foregroundMark x1="31570" y1="34004" x2="42063" y2="31627"/>
                        <a14:foregroundMark x1="42063" y1="31627" x2="40987" y2="22852"/>
                        <a14:foregroundMark x1="43857" y1="17002" x2="39013" y2="17185"/>
                        <a14:foregroundMark x1="72646" y1="19561" x2="83318" y2="19378"/>
                        <a14:foregroundMark x1="83318" y1="19378" x2="92197" y2="23583"/>
                        <a14:foregroundMark x1="92197" y1="23583" x2="91839" y2="27605"/>
                        <a14:foregroundMark x1="41883" y1="74589" x2="21525" y2="74589"/>
                        <a14:foregroundMark x1="21525" y1="74589" x2="20628" y2="75503"/>
                        <a14:foregroundMark x1="91859" y1="78247" x2="93152" y2="78447"/>
                        <a14:foregroundMark x1="65830" y1="74223" x2="91771" y2="78234"/>
                        <a14:foregroundMark x1="51839" y1="69653" x2="51839" y2="73155"/>
                        <a14:foregroundMark x1="15785" y1="10238" x2="10045" y2="12797"/>
                        <a14:foregroundMark x1="17148" y1="41264" x2="16054" y2="41865"/>
                        <a14:foregroundMark x1="18104" y1="40739" x2="17503" y2="41069"/>
                        <a14:foregroundMark x1="93632" y1="25594" x2="93533" y2="28935"/>
                        <a14:foregroundMark x1="91759" y1="33138" x2="88072" y2="36746"/>
                        <a14:foregroundMark x1="87265" y1="36929" x2="64933" y2="36929"/>
                        <a14:foregroundMark x1="64574" y1="85558" x2="57399" y2="87751"/>
                        <a14:foregroundMark x1="57399" y1="87751" x2="56054" y2="84826"/>
                        <a14:foregroundMark x1="58744" y1="58318" x2="64305" y2="62340"/>
                        <a14:foregroundMark x1="64305" y1="62340" x2="64305" y2="62340"/>
                        <a14:foregroundMark x1="89776" y1="83729" x2="72915" y2="86472"/>
                        <a14:foregroundMark x1="72915" y1="86472" x2="71570" y2="85740"/>
                        <a14:foregroundMark x1="10314" y1="63620" x2="8341" y2="72578"/>
                        <a14:foregroundMark x1="27354" y1="86837" x2="20269" y2="85740"/>
                        <a14:foregroundMark x1="42691" y1="63803" x2="21883" y2="63620"/>
                        <a14:foregroundMark x1="65608" y1="63142" x2="63946" y2="63071"/>
                        <a14:foregroundMark x1="71928" y1="86472" x2="65022" y2="85009"/>
                        <a14:foregroundMark x1="65022" y1="85009" x2="63587" y2="85558"/>
                        <a14:foregroundMark x1="68341" y1="86654" x2="62601" y2="85009"/>
                        <a14:foregroundMark x1="60807" y1="8958" x2="58475" y2="8592"/>
                        <a14:foregroundMark x1="63229" y1="14991" x2="78296" y2="15905"/>
                        <a14:foregroundMark x1="78296" y1="15905" x2="82422" y2="14808"/>
                        <a14:foregroundMark x1="82422" y1="14808" x2="89148" y2="15539"/>
                        <a14:foregroundMark x1="81435" y1="14991" x2="66188" y2="15722"/>
                        <a14:foregroundMark x1="78027" y1="15356" x2="65471" y2="14991"/>
                        <a14:foregroundMark x1="79462" y1="14442" x2="69507" y2="14808"/>
                        <a14:foregroundMark x1="17578" y1="57770" x2="13363" y2="58135"/>
                        <a14:foregroundMark x1="83677" y1="66362" x2="80538" y2="66910"/>
                        <a14:foregroundMark x1="86457" y1="64168" x2="83229" y2="64168"/>
                        <a14:foregroundMark x1="83677" y1="64351" x2="80269" y2="63803"/>
                        <a14:backgroundMark x1="49776" y1="73492" x2="49955" y2="78062"/>
                        <a14:backgroundMark x1="21794" y1="89214" x2="19910" y2="92322"/>
                        <a14:backgroundMark x1="22422" y1="87569" x2="20628" y2="90128"/>
                        <a14:backgroundMark x1="95157" y1="77514" x2="94709" y2="83181"/>
                        <a14:backgroundMark x1="97220" y1="77697" x2="97130" y2="80987"/>
                        <a14:backgroundMark x1="92377" y1="84278" x2="91659" y2="85375"/>
                        <a14:backgroundMark x1="93453" y1="80073" x2="91928" y2="85009"/>
                        <a14:backgroundMark x1="93991" y1="30713" x2="93184" y2="33821"/>
                        <a14:backgroundMark x1="94081" y1="29068" x2="93812" y2="33638"/>
                        <a14:backgroundMark x1="43498" y1="14260" x2="39193" y2="13894"/>
                        <a14:backgroundMark x1="22601" y1="39305" x2="18744" y2="44424"/>
                        <a14:backgroundMark x1="18744" y1="44424" x2="18386" y2="44607"/>
                        <a14:backgroundMark x1="28430" y1="38940" x2="33363" y2="40219"/>
                        <a14:backgroundMark x1="33363" y1="40219" x2="44664" y2="38208"/>
                        <a14:backgroundMark x1="49865" y1="24497" x2="49865" y2="31079"/>
                        <a14:backgroundMark x1="66009" y1="62888" x2="72287" y2="63437"/>
                        <a14:backgroundMark x1="74978" y1="62888" x2="70404" y2="63437"/>
                        <a14:backgroundMark x1="65740" y1="62706" x2="72646" y2="61974"/>
                        <a14:backgroundMark x1="72646" y1="61974" x2="80319" y2="63538"/>
                      </a14:backgroundRemoval>
                    </a14:imgEffect>
                  </a14:imgLayer>
                </a14:imgProps>
              </a:ext>
            </a:extLst>
          </a:blip>
          <a:srcRect l="6630" t="56512" r="50406" b="7679"/>
          <a:stretch/>
        </p:blipFill>
        <p:spPr>
          <a:xfrm>
            <a:off x="0" y="3952379"/>
            <a:ext cx="5796789" cy="257055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48CA03-E6E3-FE51-88BC-15F0164CE846}"/>
              </a:ext>
            </a:extLst>
          </p:cNvPr>
          <p:cNvSpPr/>
          <p:nvPr/>
        </p:nvSpPr>
        <p:spPr>
          <a:xfrm>
            <a:off x="-2" y="3870827"/>
            <a:ext cx="6087347" cy="2733656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76200"/>
            <a:ext cx="489036" cy="69273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264130" y="1524000"/>
            <a:ext cx="5867400" cy="3581400"/>
            <a:chOff x="2756390" y="4027045"/>
            <a:chExt cx="1264016" cy="12451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6390" y="4027045"/>
              <a:ext cx="1264016" cy="124518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3061716" y="4356740"/>
              <a:ext cx="753877" cy="712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ea"/>
                  <a:sym typeface="+mn-lt"/>
                </a:rPr>
                <a:t>CĐS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grpSp>
        <p:nvGrpSpPr>
          <p:cNvPr id="8" name="组合 23">
            <a:extLst>
              <a:ext uri="{FF2B5EF4-FFF2-40B4-BE49-F238E27FC236}">
                <a16:creationId xmlns:a16="http://schemas.microsoft.com/office/drawing/2014/main" id="{68BCC19A-A446-8D21-61A2-8CCA4C7E9AF7}"/>
              </a:ext>
            </a:extLst>
          </p:cNvPr>
          <p:cNvGrpSpPr/>
          <p:nvPr/>
        </p:nvGrpSpPr>
        <p:grpSpPr>
          <a:xfrm>
            <a:off x="2667000" y="1447800"/>
            <a:ext cx="5867400" cy="3581400"/>
            <a:chOff x="2810519" y="4053539"/>
            <a:chExt cx="1264016" cy="124518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0E5E901D-DF88-4E4B-3A4F-91C59AB7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0519" y="4053539"/>
              <a:ext cx="1264016" cy="1245184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A26E39FB-EB34-F138-AB17-7F09C8C54E8A}"/>
                </a:ext>
              </a:extLst>
            </p:cNvPr>
            <p:cNvSpPr txBox="1"/>
            <p:nvPr/>
          </p:nvSpPr>
          <p:spPr>
            <a:xfrm>
              <a:off x="2915849" y="4450938"/>
              <a:ext cx="1044018" cy="353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Chuyển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đổi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số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E14DC-D781-88E2-6058-2EBAD3C5E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752600"/>
            <a:ext cx="8182035" cy="50387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91ED8F-D5D6-7D0C-2F85-93D997F3E410}"/>
              </a:ext>
            </a:extLst>
          </p:cNvPr>
          <p:cNvSpPr/>
          <p:nvPr/>
        </p:nvSpPr>
        <p:spPr>
          <a:xfrm>
            <a:off x="2246356" y="381000"/>
            <a:ext cx="769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Phân phối tiết tăng cường</a:t>
            </a:r>
          </a:p>
        </p:txBody>
      </p:sp>
    </p:spTree>
    <p:extLst>
      <p:ext uri="{BB962C8B-B14F-4D97-AF65-F5344CB8AC3E}">
        <p14:creationId xmlns:p14="http://schemas.microsoft.com/office/powerpoint/2010/main" val="217842648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91ED8F-D5D6-7D0C-2F85-93D997F3E410}"/>
              </a:ext>
            </a:extLst>
          </p:cNvPr>
          <p:cNvSpPr/>
          <p:nvPr/>
        </p:nvSpPr>
        <p:spPr>
          <a:xfrm>
            <a:off x="2246356" y="143470"/>
            <a:ext cx="76992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Phân phối tiết tăng cường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818D6-04E8-4884-93E7-E69DE8320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84" y="1066800"/>
            <a:ext cx="8039159" cy="56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224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3F66E2-3419-467B-616E-04D6D4E0E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04" y="47580"/>
            <a:ext cx="3455056" cy="4962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B0933-570D-0875-CB4B-50629D17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524000"/>
            <a:ext cx="3124200" cy="4418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F6893-B7DF-3190-D3DD-0BA288657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17"/>
            <a:ext cx="3345536" cy="473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BDD758-3774-5701-3151-23CAEB03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1524000"/>
            <a:ext cx="3095520" cy="4345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FE94C-23E2-951A-FE80-DA06276DB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479449"/>
            <a:ext cx="3059039" cy="43458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411F0C-556C-FE80-4F56-A50823D98532}"/>
              </a:ext>
            </a:extLst>
          </p:cNvPr>
          <p:cNvSpPr/>
          <p:nvPr/>
        </p:nvSpPr>
        <p:spPr>
          <a:xfrm>
            <a:off x="3435463" y="185626"/>
            <a:ext cx="53761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Tài liệu học tập tăng cường</a:t>
            </a:r>
          </a:p>
          <a:p>
            <a:pPr algn="ctr"/>
            <a:r>
              <a:rPr lang="en-US" sz="36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dành cho học sinh </a:t>
            </a:r>
          </a:p>
        </p:txBody>
      </p:sp>
    </p:spTree>
    <p:extLst>
      <p:ext uri="{BB962C8B-B14F-4D97-AF65-F5344CB8AC3E}">
        <p14:creationId xmlns:p14="http://schemas.microsoft.com/office/powerpoint/2010/main" val="247564192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19971-811C-B728-67D5-65F90A64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097" y="404790"/>
            <a:ext cx="4295806" cy="6048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B0439-DE20-1654-E900-003B906EE962}"/>
              </a:ext>
            </a:extLst>
          </p:cNvPr>
          <p:cNvSpPr txBox="1"/>
          <p:nvPr/>
        </p:nvSpPr>
        <p:spPr>
          <a:xfrm>
            <a:off x="4114800" y="648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SÁCH HÀNH TRANG CÔNG DÂN SỐ LỚP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4BDC5-3000-0123-57D7-058992129839}"/>
              </a:ext>
            </a:extLst>
          </p:cNvPr>
          <p:cNvSpPr/>
          <p:nvPr/>
        </p:nvSpPr>
        <p:spPr>
          <a:xfrm>
            <a:off x="423536" y="2819400"/>
            <a:ext cx="314714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Hình thức</a:t>
            </a:r>
          </a:p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(giao diện hình ảnh,</a:t>
            </a:r>
          </a:p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màu sắc)</a:t>
            </a:r>
            <a:endParaRPr lang="en-US" sz="2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E9AE66-AD0B-9028-A8B5-3D5DD50C681B}"/>
              </a:ext>
            </a:extLst>
          </p:cNvPr>
          <p:cNvSpPr/>
          <p:nvPr/>
        </p:nvSpPr>
        <p:spPr>
          <a:xfrm>
            <a:off x="8503322" y="2819400"/>
            <a:ext cx="3294363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Nội dung</a:t>
            </a:r>
          </a:p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(gần gũi, dễ tiếp cận)</a:t>
            </a:r>
            <a:endParaRPr lang="en-US" sz="2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98446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4B0439-DE20-1654-E900-003B906EE962}"/>
              </a:ext>
            </a:extLst>
          </p:cNvPr>
          <p:cNvSpPr txBox="1"/>
          <p:nvPr/>
        </p:nvSpPr>
        <p:spPr>
          <a:xfrm>
            <a:off x="4114800" y="6488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SÁCH HÀNH TRANG CÔNG DÂN SỐ LỚP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4BDC5-3000-0123-57D7-058992129839}"/>
              </a:ext>
            </a:extLst>
          </p:cNvPr>
          <p:cNvSpPr/>
          <p:nvPr/>
        </p:nvSpPr>
        <p:spPr>
          <a:xfrm>
            <a:off x="252078" y="2819400"/>
            <a:ext cx="3490059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Hình thức</a:t>
            </a:r>
          </a:p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(đọc đa phương thức)</a:t>
            </a:r>
            <a:endParaRPr lang="en-US" sz="2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E9AE66-AD0B-9028-A8B5-3D5DD50C681B}"/>
              </a:ext>
            </a:extLst>
          </p:cNvPr>
          <p:cNvSpPr/>
          <p:nvPr/>
        </p:nvSpPr>
        <p:spPr>
          <a:xfrm>
            <a:off x="8758135" y="2819400"/>
            <a:ext cx="2784737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Nội dung</a:t>
            </a:r>
          </a:p>
          <a:p>
            <a:pPr algn="ctr"/>
            <a:r>
              <a:rPr 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(thực tế)</a:t>
            </a:r>
            <a:endParaRPr lang="en-US" sz="28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968EA-4BB2-233E-0A4B-E64501788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09" y="480991"/>
            <a:ext cx="4171981" cy="58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052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F5CA21-CC86-4EC6-47C9-0DB3385A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6172245" cy="6191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A045F-2038-6193-40D9-ABB7F18E8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268" y="133588"/>
            <a:ext cx="4381532" cy="6153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2FB161-1DF7-6658-FB66-D783D63EA84E}"/>
              </a:ext>
            </a:extLst>
          </p:cNvPr>
          <p:cNvSpPr txBox="1"/>
          <p:nvPr/>
        </p:nvSpPr>
        <p:spPr>
          <a:xfrm>
            <a:off x="1447800" y="64008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SÁCH TIN HỌC LỚP 4 - CTST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86A9D-6526-0530-DCFC-CF9932DC2CAF}"/>
              </a:ext>
            </a:extLst>
          </p:cNvPr>
          <p:cNvSpPr txBox="1"/>
          <p:nvPr/>
        </p:nvSpPr>
        <p:spPr>
          <a:xfrm>
            <a:off x="7143734" y="637981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SÁCH HÀNH TRANG CÔNG DÂN SỐ LỚP 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49DE6B-D033-C6D1-D7E2-5C85D4E71F91}"/>
              </a:ext>
            </a:extLst>
          </p:cNvPr>
          <p:cNvSpPr/>
          <p:nvPr/>
        </p:nvSpPr>
        <p:spPr>
          <a:xfrm>
            <a:off x="304800" y="2590800"/>
            <a:ext cx="5257800" cy="762000"/>
          </a:xfrm>
          <a:prstGeom prst="rect">
            <a:avLst/>
          </a:prstGeom>
          <a:noFill/>
          <a:ln w="666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7BC751-2362-7D17-EC04-813EDEAB8105}"/>
              </a:ext>
            </a:extLst>
          </p:cNvPr>
          <p:cNvSpPr/>
          <p:nvPr/>
        </p:nvSpPr>
        <p:spPr>
          <a:xfrm>
            <a:off x="245006" y="5486399"/>
            <a:ext cx="5257800" cy="468087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902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B2FB161-1DF7-6658-FB66-D783D63EA84E}"/>
              </a:ext>
            </a:extLst>
          </p:cNvPr>
          <p:cNvSpPr txBox="1"/>
          <p:nvPr/>
        </p:nvSpPr>
        <p:spPr>
          <a:xfrm>
            <a:off x="1447800" y="64008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SÁCH TIN HỌC LỚP 4 - CTST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86A9D-6526-0530-DCFC-CF9932DC2CAF}"/>
              </a:ext>
            </a:extLst>
          </p:cNvPr>
          <p:cNvSpPr txBox="1"/>
          <p:nvPr/>
        </p:nvSpPr>
        <p:spPr>
          <a:xfrm>
            <a:off x="7143734" y="637981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SÁCH HÀNH TRANG CÔNG DÂN SỐ LỚP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154CA-E6B8-6D78-DA7E-FEEB09A9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19131"/>
            <a:ext cx="5610266" cy="53721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49DE6B-D033-C6D1-D7E2-5C85D4E71F91}"/>
              </a:ext>
            </a:extLst>
          </p:cNvPr>
          <p:cNvSpPr/>
          <p:nvPr/>
        </p:nvSpPr>
        <p:spPr>
          <a:xfrm>
            <a:off x="785949" y="4343400"/>
            <a:ext cx="5257800" cy="1219200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55E6E-81A7-2E3C-AF09-EEA6D8584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274" y="576241"/>
            <a:ext cx="4076730" cy="5705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5B5AE0-F604-8F52-E8A9-30BCFAEC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25481"/>
            <a:ext cx="6650436" cy="492656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A330D46-2195-9217-BC26-97EF94448520}"/>
              </a:ext>
            </a:extLst>
          </p:cNvPr>
          <p:cNvSpPr/>
          <p:nvPr/>
        </p:nvSpPr>
        <p:spPr>
          <a:xfrm>
            <a:off x="1905000" y="4054475"/>
            <a:ext cx="18288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EE8F08-4A8F-BE81-B7EC-0985C47EAE2D}"/>
              </a:ext>
            </a:extLst>
          </p:cNvPr>
          <p:cNvSpPr/>
          <p:nvPr/>
        </p:nvSpPr>
        <p:spPr>
          <a:xfrm>
            <a:off x="8915400" y="1219200"/>
            <a:ext cx="18288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5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796B56-615E-B8CF-C949-6C02EB719273}"/>
              </a:ext>
            </a:extLst>
          </p:cNvPr>
          <p:cNvSpPr/>
          <p:nvPr/>
        </p:nvSpPr>
        <p:spPr>
          <a:xfrm>
            <a:off x="2635923" y="2967335"/>
            <a:ext cx="6920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3"/>
                </a:solidFill>
                <a:effectLst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4456014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76200"/>
            <a:ext cx="489036" cy="69273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513738" y="1638300"/>
            <a:ext cx="5867400" cy="3581400"/>
            <a:chOff x="2756390" y="4027045"/>
            <a:chExt cx="1264016" cy="124518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6390" y="4027045"/>
              <a:ext cx="1264016" cy="124518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792761" y="4225745"/>
              <a:ext cx="1163683" cy="738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 và tên, ngày sinh, giới tính, tính cách, sở thích, quan điểm,....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组合 23">
            <a:extLst>
              <a:ext uri="{FF2B5EF4-FFF2-40B4-BE49-F238E27FC236}">
                <a16:creationId xmlns:a16="http://schemas.microsoft.com/office/drawing/2014/main" id="{68BCC19A-A446-8D21-61A2-8CCA4C7E9AF7}"/>
              </a:ext>
            </a:extLst>
          </p:cNvPr>
          <p:cNvGrpSpPr/>
          <p:nvPr/>
        </p:nvGrpSpPr>
        <p:grpSpPr>
          <a:xfrm>
            <a:off x="3513738" y="1638300"/>
            <a:ext cx="5867400" cy="3581400"/>
            <a:chOff x="2810519" y="4053539"/>
            <a:chExt cx="1264016" cy="124518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0E5E901D-DF88-4E4B-3A4F-91C59AB7E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0519" y="4053539"/>
              <a:ext cx="1264016" cy="1245184"/>
            </a:xfrm>
            <a:prstGeom prst="rect">
              <a:avLst/>
            </a:prstGeom>
          </p:spPr>
        </p:pic>
        <p:sp>
          <p:nvSpPr>
            <p:cNvPr id="10" name="文本框 15">
              <a:extLst>
                <a:ext uri="{FF2B5EF4-FFF2-40B4-BE49-F238E27FC236}">
                  <a16:creationId xmlns:a16="http://schemas.microsoft.com/office/drawing/2014/main" id="{A26E39FB-EB34-F138-AB17-7F09C8C54E8A}"/>
                </a:ext>
              </a:extLst>
            </p:cNvPr>
            <p:cNvSpPr txBox="1"/>
            <p:nvPr/>
          </p:nvSpPr>
          <p:spPr>
            <a:xfrm>
              <a:off x="2966442" y="4450938"/>
              <a:ext cx="942835" cy="353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Danh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tính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số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9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76200"/>
            <a:ext cx="489036" cy="69273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104091" y="1143000"/>
            <a:ext cx="5679020" cy="3953526"/>
            <a:chOff x="7119768" y="4670814"/>
            <a:chExt cx="1225124" cy="12257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9768" y="4670814"/>
              <a:ext cx="1225124" cy="122572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13446" y="5025184"/>
              <a:ext cx="1014338" cy="448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CĐS in E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组合 25">
            <a:extLst>
              <a:ext uri="{FF2B5EF4-FFF2-40B4-BE49-F238E27FC236}">
                <a16:creationId xmlns:a16="http://schemas.microsoft.com/office/drawing/2014/main" id="{2C7E58CC-9D53-D12B-DD10-1490B20B31ED}"/>
              </a:ext>
            </a:extLst>
          </p:cNvPr>
          <p:cNvGrpSpPr/>
          <p:nvPr/>
        </p:nvGrpSpPr>
        <p:grpSpPr>
          <a:xfrm>
            <a:off x="3049786" y="1219200"/>
            <a:ext cx="5679019" cy="3953526"/>
            <a:chOff x="7119768" y="4670814"/>
            <a:chExt cx="1225124" cy="1225728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E747E425-C7D9-7C98-5DA1-8B4FC30DB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9768" y="4670814"/>
              <a:ext cx="1225124" cy="1225728"/>
            </a:xfrm>
            <a:prstGeom prst="rect">
              <a:avLst/>
            </a:prstGeom>
          </p:spPr>
        </p:pic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C9F0F60E-AE3E-E1BB-DD42-981C64E89616}"/>
                </a:ext>
              </a:extLst>
            </p:cNvPr>
            <p:cNvSpPr txBox="1"/>
            <p:nvPr/>
          </p:nvSpPr>
          <p:spPr>
            <a:xfrm>
              <a:off x="7177126" y="5025184"/>
              <a:ext cx="1086959" cy="601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Chuyển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đổi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số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giáo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dục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501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76200"/>
            <a:ext cx="489036" cy="692739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6076" y="2438400"/>
            <a:ext cx="5679020" cy="3953526"/>
            <a:chOff x="7119768" y="4670814"/>
            <a:chExt cx="1225124" cy="12257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9768" y="4670814"/>
              <a:ext cx="1225124" cy="122572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7218399" y="4846726"/>
              <a:ext cx="972840" cy="868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Digital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footprint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组合 25">
            <a:extLst>
              <a:ext uri="{FF2B5EF4-FFF2-40B4-BE49-F238E27FC236}">
                <a16:creationId xmlns:a16="http://schemas.microsoft.com/office/drawing/2014/main" id="{2C7E58CC-9D53-D12B-DD10-1490B20B31ED}"/>
              </a:ext>
            </a:extLst>
          </p:cNvPr>
          <p:cNvGrpSpPr/>
          <p:nvPr/>
        </p:nvGrpSpPr>
        <p:grpSpPr>
          <a:xfrm>
            <a:off x="6172200" y="768939"/>
            <a:ext cx="5696541" cy="3953526"/>
            <a:chOff x="7863096" y="5001559"/>
            <a:chExt cx="1228904" cy="1225728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E747E425-C7D9-7C98-5DA1-8B4FC30DB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6876" y="5001559"/>
              <a:ext cx="1225124" cy="1225728"/>
            </a:xfrm>
            <a:prstGeom prst="rect">
              <a:avLst/>
            </a:prstGeom>
          </p:spPr>
        </p:pic>
        <p:sp>
          <p:nvSpPr>
            <p:cNvPr id="10" name="文本框 17">
              <a:extLst>
                <a:ext uri="{FF2B5EF4-FFF2-40B4-BE49-F238E27FC236}">
                  <a16:creationId xmlns:a16="http://schemas.microsoft.com/office/drawing/2014/main" id="{C9F0F60E-AE3E-E1BB-DD42-981C64E89616}"/>
                </a:ext>
              </a:extLst>
            </p:cNvPr>
            <p:cNvSpPr txBox="1"/>
            <p:nvPr/>
          </p:nvSpPr>
          <p:spPr>
            <a:xfrm>
              <a:off x="7863096" y="5407939"/>
              <a:ext cx="1195890" cy="410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Dấu chân số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9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0" y="76200"/>
            <a:ext cx="489036" cy="69273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76600" y="1524000"/>
            <a:ext cx="5029200" cy="3510104"/>
            <a:chOff x="4664180" y="4061758"/>
            <a:chExt cx="1127892" cy="11479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4180" y="4061758"/>
              <a:ext cx="1127892" cy="114790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954698" y="4379048"/>
              <a:ext cx="598125" cy="51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+mn-lt"/>
                </a:rPr>
                <a:t>NLS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  <p:grpSp>
        <p:nvGrpSpPr>
          <p:cNvPr id="2" name="组合 24">
            <a:extLst>
              <a:ext uri="{FF2B5EF4-FFF2-40B4-BE49-F238E27FC236}">
                <a16:creationId xmlns:a16="http://schemas.microsoft.com/office/drawing/2014/main" id="{4E6E5BC1-FBD2-7647-2164-2F657CFDDE30}"/>
              </a:ext>
            </a:extLst>
          </p:cNvPr>
          <p:cNvGrpSpPr/>
          <p:nvPr/>
        </p:nvGrpSpPr>
        <p:grpSpPr>
          <a:xfrm>
            <a:off x="3333750" y="1524000"/>
            <a:ext cx="5029200" cy="3510104"/>
            <a:chOff x="4647091" y="4086678"/>
            <a:chExt cx="1127892" cy="1147904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id="{33660E2B-7286-D428-487A-F2766D1C8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7091" y="4086678"/>
              <a:ext cx="1127892" cy="1147904"/>
            </a:xfrm>
            <a:prstGeom prst="rect">
              <a:avLst/>
            </a:prstGeom>
          </p:spPr>
        </p:pic>
        <p:sp>
          <p:nvSpPr>
            <p:cNvPr id="5" name="文本框 16">
              <a:extLst>
                <a:ext uri="{FF2B5EF4-FFF2-40B4-BE49-F238E27FC236}">
                  <a16:creationId xmlns:a16="http://schemas.microsoft.com/office/drawing/2014/main" id="{7BA7E0C2-0D7A-CAF5-EACA-7AF90DAA2581}"/>
                </a:ext>
              </a:extLst>
            </p:cNvPr>
            <p:cNvSpPr txBox="1"/>
            <p:nvPr/>
          </p:nvSpPr>
          <p:spPr>
            <a:xfrm>
              <a:off x="4732537" y="4481954"/>
              <a:ext cx="956999" cy="271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Năng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lực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số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3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886200" y="804426"/>
            <a:ext cx="4191000" cy="687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Năng lực số là gì?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6C277-B00A-494F-567B-0F093709B3CD}"/>
              </a:ext>
            </a:extLst>
          </p:cNvPr>
          <p:cNvSpPr txBox="1"/>
          <p:nvPr/>
        </p:nvSpPr>
        <p:spPr>
          <a:xfrm>
            <a:off x="1175982" y="6428427"/>
            <a:ext cx="1101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UNESCO, A Global Framework of Reference on Digital Literacy Skills for Indicator 4.4. 2. 2018</a:t>
            </a:r>
          </a:p>
        </p:txBody>
      </p:sp>
      <p:grpSp>
        <p:nvGrpSpPr>
          <p:cNvPr id="14" name="组合 8">
            <a:extLst>
              <a:ext uri="{FF2B5EF4-FFF2-40B4-BE49-F238E27FC236}">
                <a16:creationId xmlns:a16="http://schemas.microsoft.com/office/drawing/2014/main" id="{BF3B2E9A-C895-08B3-E3B1-772DC366546E}"/>
              </a:ext>
            </a:extLst>
          </p:cNvPr>
          <p:cNvGrpSpPr/>
          <p:nvPr/>
        </p:nvGrpSpPr>
        <p:grpSpPr>
          <a:xfrm flipH="1">
            <a:off x="1295400" y="1252900"/>
            <a:ext cx="2279120" cy="1429457"/>
            <a:chOff x="594424" y="1153191"/>
            <a:chExt cx="2605976" cy="1634460"/>
          </a:xfrm>
        </p:grpSpPr>
        <p:sp>
          <p:nvSpPr>
            <p:cNvPr id="15" name="任意多边形 9">
              <a:extLst>
                <a:ext uri="{FF2B5EF4-FFF2-40B4-BE49-F238E27FC236}">
                  <a16:creationId xmlns:a16="http://schemas.microsoft.com/office/drawing/2014/main" id="{803D135F-9059-3875-2A75-88BDF3982B18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noFill/>
              <a:prstDash val="solid"/>
              <a:miter lim="800000"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0">
              <a:extLst>
                <a:ext uri="{FF2B5EF4-FFF2-40B4-BE49-F238E27FC236}">
                  <a16:creationId xmlns:a16="http://schemas.microsoft.com/office/drawing/2014/main" id="{A4B969AF-491D-2A19-CAA5-EFBC68BC336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圆角矩形 5">
            <a:extLst>
              <a:ext uri="{FF2B5EF4-FFF2-40B4-BE49-F238E27FC236}">
                <a16:creationId xmlns:a16="http://schemas.microsoft.com/office/drawing/2014/main" id="{6B0A3647-1439-9095-3512-AC58AA729888}"/>
              </a:ext>
            </a:extLst>
          </p:cNvPr>
          <p:cNvSpPr/>
          <p:nvPr/>
        </p:nvSpPr>
        <p:spPr>
          <a:xfrm>
            <a:off x="2286000" y="1712175"/>
            <a:ext cx="8001000" cy="3892925"/>
          </a:xfrm>
          <a:prstGeom prst="roundRect">
            <a:avLst>
              <a:gd name="adj" fmla="val 732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w="12700">
            <a:solidFill>
              <a:srgbClr val="91F0FD"/>
            </a:solidFill>
          </a:ln>
          <a:effectLst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>
              <a:lnSpc>
                <a:spcPct val="95000"/>
              </a:lnSpc>
              <a:spcAft>
                <a:spcPts val="800"/>
              </a:spcAft>
              <a:defRPr/>
            </a:pPr>
            <a:r>
              <a:rPr lang="vi-VN" sz="3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Năng lực số là </a:t>
            </a:r>
            <a:r>
              <a:rPr lang="vi-VN" sz="36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khả năng </a:t>
            </a:r>
            <a:r>
              <a:rPr lang="vi-VN" sz="36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 cập, quản lí, hiểu, tích hợp, giao tiếp, đánh giá và tạo thông tin</a:t>
            </a:r>
            <a:r>
              <a:rPr lang="vi-VN" sz="3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một cách an toàn và phù hợp thông qua các công nghệ kĩ thuật số cho việc làm và khởi nghiệp</a:t>
            </a:r>
            <a:r>
              <a:rPr lang="en-US" sz="36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183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grpId="0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465162" y="545260"/>
            <a:ext cx="5490276" cy="6877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Khung năng lực số là gì?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6C277-B00A-494F-567B-0F093709B3CD}"/>
              </a:ext>
            </a:extLst>
          </p:cNvPr>
          <p:cNvSpPr txBox="1"/>
          <p:nvPr/>
        </p:nvSpPr>
        <p:spPr>
          <a:xfrm>
            <a:off x="1175982" y="6428427"/>
            <a:ext cx="1101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Nguyễn Thị Thanh Nga (2022), Phát triển năng lực số cho học sinh trung học qua môn Ngữ văn,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Tạp chí KHGD Việt Nam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 </a:t>
            </a:r>
          </a:p>
        </p:txBody>
      </p:sp>
      <p:sp>
        <p:nvSpPr>
          <p:cNvPr id="23" name="Freeform 102">
            <a:extLst>
              <a:ext uri="{FF2B5EF4-FFF2-40B4-BE49-F238E27FC236}">
                <a16:creationId xmlns:a16="http://schemas.microsoft.com/office/drawing/2014/main" id="{A8C5F182-0D8F-3187-BA32-214F8F77D413}"/>
              </a:ext>
            </a:extLst>
          </p:cNvPr>
          <p:cNvSpPr>
            <a:spLocks noEditPoints="1"/>
          </p:cNvSpPr>
          <p:nvPr/>
        </p:nvSpPr>
        <p:spPr bwMode="auto">
          <a:xfrm>
            <a:off x="5140627" y="4573892"/>
            <a:ext cx="1704975" cy="585788"/>
          </a:xfrm>
          <a:custGeom>
            <a:avLst/>
            <a:gdLst>
              <a:gd name="T0" fmla="*/ 2147483647 w 816"/>
              <a:gd name="T1" fmla="*/ 2147483647 h 280"/>
              <a:gd name="T2" fmla="*/ 2147483647 w 816"/>
              <a:gd name="T3" fmla="*/ 2147483647 h 280"/>
              <a:gd name="T4" fmla="*/ 2147483647 w 816"/>
              <a:gd name="T5" fmla="*/ 2147483647 h 280"/>
              <a:gd name="T6" fmla="*/ 2147483647 w 816"/>
              <a:gd name="T7" fmla="*/ 2147483647 h 280"/>
              <a:gd name="T8" fmla="*/ 2147483647 w 816"/>
              <a:gd name="T9" fmla="*/ 2147483647 h 280"/>
              <a:gd name="T10" fmla="*/ 2147483647 w 816"/>
              <a:gd name="T11" fmla="*/ 2147483647 h 280"/>
              <a:gd name="T12" fmla="*/ 2147483647 w 816"/>
              <a:gd name="T13" fmla="*/ 2147483647 h 280"/>
              <a:gd name="T14" fmla="*/ 2147483647 w 816"/>
              <a:gd name="T15" fmla="*/ 2147483647 h 280"/>
              <a:gd name="T16" fmla="*/ 2147483647 w 816"/>
              <a:gd name="T17" fmla="*/ 2147483647 h 280"/>
              <a:gd name="T18" fmla="*/ 2147483647 w 816"/>
              <a:gd name="T19" fmla="*/ 2147483647 h 280"/>
              <a:gd name="T20" fmla="*/ 2147483647 w 816"/>
              <a:gd name="T21" fmla="*/ 2147483647 h 280"/>
              <a:gd name="T22" fmla="*/ 2147483647 w 816"/>
              <a:gd name="T23" fmla="*/ 2147483647 h 280"/>
              <a:gd name="T24" fmla="*/ 2147483647 w 816"/>
              <a:gd name="T25" fmla="*/ 2147483647 h 280"/>
              <a:gd name="T26" fmla="*/ 2147483647 w 816"/>
              <a:gd name="T27" fmla="*/ 2147483647 h 280"/>
              <a:gd name="T28" fmla="*/ 2147483647 w 816"/>
              <a:gd name="T29" fmla="*/ 2147483647 h 280"/>
              <a:gd name="T30" fmla="*/ 2147483647 w 816"/>
              <a:gd name="T31" fmla="*/ 2147483647 h 280"/>
              <a:gd name="T32" fmla="*/ 2147483647 w 816"/>
              <a:gd name="T33" fmla="*/ 2147483647 h 280"/>
              <a:gd name="T34" fmla="*/ 2147483647 w 816"/>
              <a:gd name="T35" fmla="*/ 2147483647 h 280"/>
              <a:gd name="T36" fmla="*/ 2147483647 w 816"/>
              <a:gd name="T37" fmla="*/ 2147483647 h 280"/>
              <a:gd name="T38" fmla="*/ 2147483647 w 816"/>
              <a:gd name="T39" fmla="*/ 2147483647 h 280"/>
              <a:gd name="T40" fmla="*/ 2147483647 w 816"/>
              <a:gd name="T41" fmla="*/ 2147483647 h 280"/>
              <a:gd name="T42" fmla="*/ 2147483647 w 816"/>
              <a:gd name="T43" fmla="*/ 2147483647 h 280"/>
              <a:gd name="T44" fmla="*/ 2147483647 w 816"/>
              <a:gd name="T45" fmla="*/ 2147483647 h 280"/>
              <a:gd name="T46" fmla="*/ 2147483647 w 816"/>
              <a:gd name="T47" fmla="*/ 2147483647 h 280"/>
              <a:gd name="T48" fmla="*/ 2147483647 w 816"/>
              <a:gd name="T49" fmla="*/ 2147483647 h 280"/>
              <a:gd name="T50" fmla="*/ 2147483647 w 816"/>
              <a:gd name="T51" fmla="*/ 2147483647 h 280"/>
              <a:gd name="T52" fmla="*/ 2147483647 w 816"/>
              <a:gd name="T53" fmla="*/ 2147483647 h 280"/>
              <a:gd name="T54" fmla="*/ 2147483647 w 816"/>
              <a:gd name="T55" fmla="*/ 2147483647 h 280"/>
              <a:gd name="T56" fmla="*/ 2147483647 w 816"/>
              <a:gd name="T57" fmla="*/ 2147483647 h 280"/>
              <a:gd name="T58" fmla="*/ 2147483647 w 816"/>
              <a:gd name="T59" fmla="*/ 2147483647 h 280"/>
              <a:gd name="T60" fmla="*/ 2147483647 w 816"/>
              <a:gd name="T61" fmla="*/ 2147483647 h 280"/>
              <a:gd name="T62" fmla="*/ 2147483647 w 816"/>
              <a:gd name="T63" fmla="*/ 2147483647 h 280"/>
              <a:gd name="T64" fmla="*/ 2147483647 w 816"/>
              <a:gd name="T65" fmla="*/ 2147483647 h 280"/>
              <a:gd name="T66" fmla="*/ 2147483647 w 816"/>
              <a:gd name="T67" fmla="*/ 2147483647 h 280"/>
              <a:gd name="T68" fmla="*/ 2147483647 w 816"/>
              <a:gd name="T69" fmla="*/ 2147483647 h 280"/>
              <a:gd name="T70" fmla="*/ 2147483647 w 816"/>
              <a:gd name="T71" fmla="*/ 2147483647 h 280"/>
              <a:gd name="T72" fmla="*/ 2147483647 w 816"/>
              <a:gd name="T73" fmla="*/ 2147483647 h 280"/>
              <a:gd name="T74" fmla="*/ 2147483647 w 816"/>
              <a:gd name="T75" fmla="*/ 2147483647 h 280"/>
              <a:gd name="T76" fmla="*/ 2147483647 w 816"/>
              <a:gd name="T77" fmla="*/ 2147483647 h 280"/>
              <a:gd name="T78" fmla="*/ 2147483647 w 816"/>
              <a:gd name="T79" fmla="*/ 2147483647 h 280"/>
              <a:gd name="T80" fmla="*/ 2147483647 w 816"/>
              <a:gd name="T81" fmla="*/ 2147483647 h 280"/>
              <a:gd name="T82" fmla="*/ 2147483647 w 816"/>
              <a:gd name="T83" fmla="*/ 2147483647 h 280"/>
              <a:gd name="T84" fmla="*/ 2147483647 w 816"/>
              <a:gd name="T85" fmla="*/ 2147483647 h 280"/>
              <a:gd name="T86" fmla="*/ 2147483647 w 816"/>
              <a:gd name="T87" fmla="*/ 2147483647 h 280"/>
              <a:gd name="T88" fmla="*/ 2147483647 w 816"/>
              <a:gd name="T89" fmla="*/ 2147483647 h 280"/>
              <a:gd name="T90" fmla="*/ 2147483647 w 816"/>
              <a:gd name="T91" fmla="*/ 2147483647 h 280"/>
              <a:gd name="T92" fmla="*/ 2147483647 w 816"/>
              <a:gd name="T93" fmla="*/ 2147483647 h 280"/>
              <a:gd name="T94" fmla="*/ 2147483647 w 816"/>
              <a:gd name="T95" fmla="*/ 2147483647 h 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16" h="280">
                <a:moveTo>
                  <a:pt x="140" y="266"/>
                </a:moveTo>
                <a:lnTo>
                  <a:pt x="107" y="271"/>
                </a:lnTo>
                <a:lnTo>
                  <a:pt x="107" y="275"/>
                </a:lnTo>
                <a:lnTo>
                  <a:pt x="140" y="273"/>
                </a:lnTo>
                <a:lnTo>
                  <a:pt x="140" y="266"/>
                </a:lnTo>
                <a:moveTo>
                  <a:pt x="206" y="259"/>
                </a:moveTo>
                <a:lnTo>
                  <a:pt x="173" y="264"/>
                </a:lnTo>
                <a:lnTo>
                  <a:pt x="173" y="268"/>
                </a:lnTo>
                <a:lnTo>
                  <a:pt x="206" y="266"/>
                </a:lnTo>
                <a:lnTo>
                  <a:pt x="206" y="259"/>
                </a:lnTo>
                <a:moveTo>
                  <a:pt x="57" y="254"/>
                </a:moveTo>
                <a:lnTo>
                  <a:pt x="52" y="256"/>
                </a:lnTo>
                <a:lnTo>
                  <a:pt x="62" y="280"/>
                </a:lnTo>
                <a:lnTo>
                  <a:pt x="73" y="278"/>
                </a:lnTo>
                <a:lnTo>
                  <a:pt x="73" y="273"/>
                </a:lnTo>
                <a:lnTo>
                  <a:pt x="66" y="273"/>
                </a:lnTo>
                <a:lnTo>
                  <a:pt x="57" y="254"/>
                </a:lnTo>
                <a:moveTo>
                  <a:pt x="273" y="254"/>
                </a:moveTo>
                <a:lnTo>
                  <a:pt x="239" y="256"/>
                </a:lnTo>
                <a:lnTo>
                  <a:pt x="239" y="261"/>
                </a:lnTo>
                <a:lnTo>
                  <a:pt x="273" y="259"/>
                </a:lnTo>
                <a:lnTo>
                  <a:pt x="273" y="254"/>
                </a:lnTo>
                <a:moveTo>
                  <a:pt x="339" y="247"/>
                </a:moveTo>
                <a:lnTo>
                  <a:pt x="306" y="249"/>
                </a:lnTo>
                <a:lnTo>
                  <a:pt x="306" y="254"/>
                </a:lnTo>
                <a:lnTo>
                  <a:pt x="339" y="252"/>
                </a:lnTo>
                <a:lnTo>
                  <a:pt x="339" y="247"/>
                </a:lnTo>
                <a:moveTo>
                  <a:pt x="405" y="240"/>
                </a:moveTo>
                <a:lnTo>
                  <a:pt x="372" y="242"/>
                </a:lnTo>
                <a:lnTo>
                  <a:pt x="372" y="249"/>
                </a:lnTo>
                <a:lnTo>
                  <a:pt x="405" y="245"/>
                </a:lnTo>
                <a:lnTo>
                  <a:pt x="405" y="240"/>
                </a:lnTo>
                <a:moveTo>
                  <a:pt x="472" y="233"/>
                </a:moveTo>
                <a:lnTo>
                  <a:pt x="439" y="237"/>
                </a:lnTo>
                <a:lnTo>
                  <a:pt x="439" y="242"/>
                </a:lnTo>
                <a:lnTo>
                  <a:pt x="472" y="237"/>
                </a:lnTo>
                <a:lnTo>
                  <a:pt x="472" y="233"/>
                </a:lnTo>
                <a:moveTo>
                  <a:pt x="538" y="226"/>
                </a:moveTo>
                <a:lnTo>
                  <a:pt x="505" y="230"/>
                </a:lnTo>
                <a:lnTo>
                  <a:pt x="505" y="235"/>
                </a:lnTo>
                <a:lnTo>
                  <a:pt x="541" y="230"/>
                </a:lnTo>
                <a:lnTo>
                  <a:pt x="538" y="226"/>
                </a:lnTo>
                <a:moveTo>
                  <a:pt x="605" y="218"/>
                </a:moveTo>
                <a:lnTo>
                  <a:pt x="571" y="223"/>
                </a:lnTo>
                <a:lnTo>
                  <a:pt x="574" y="228"/>
                </a:lnTo>
                <a:lnTo>
                  <a:pt x="607" y="226"/>
                </a:lnTo>
                <a:lnTo>
                  <a:pt x="605" y="218"/>
                </a:lnTo>
                <a:moveTo>
                  <a:pt x="671" y="214"/>
                </a:moveTo>
                <a:lnTo>
                  <a:pt x="638" y="216"/>
                </a:lnTo>
                <a:lnTo>
                  <a:pt x="640" y="221"/>
                </a:lnTo>
                <a:lnTo>
                  <a:pt x="673" y="218"/>
                </a:lnTo>
                <a:lnTo>
                  <a:pt x="671" y="214"/>
                </a:lnTo>
                <a:moveTo>
                  <a:pt x="31" y="192"/>
                </a:moveTo>
                <a:lnTo>
                  <a:pt x="26" y="195"/>
                </a:lnTo>
                <a:lnTo>
                  <a:pt x="38" y="226"/>
                </a:lnTo>
                <a:lnTo>
                  <a:pt x="43" y="223"/>
                </a:lnTo>
                <a:lnTo>
                  <a:pt x="31" y="192"/>
                </a:lnTo>
                <a:moveTo>
                  <a:pt x="721" y="185"/>
                </a:moveTo>
                <a:lnTo>
                  <a:pt x="711" y="209"/>
                </a:lnTo>
                <a:lnTo>
                  <a:pt x="707" y="209"/>
                </a:lnTo>
                <a:lnTo>
                  <a:pt x="707" y="214"/>
                </a:lnTo>
                <a:lnTo>
                  <a:pt x="714" y="214"/>
                </a:lnTo>
                <a:lnTo>
                  <a:pt x="726" y="188"/>
                </a:lnTo>
                <a:lnTo>
                  <a:pt x="721" y="185"/>
                </a:lnTo>
                <a:moveTo>
                  <a:pt x="5" y="131"/>
                </a:moveTo>
                <a:lnTo>
                  <a:pt x="0" y="133"/>
                </a:lnTo>
                <a:lnTo>
                  <a:pt x="12" y="164"/>
                </a:lnTo>
                <a:lnTo>
                  <a:pt x="16" y="161"/>
                </a:lnTo>
                <a:lnTo>
                  <a:pt x="5" y="131"/>
                </a:lnTo>
                <a:moveTo>
                  <a:pt x="752" y="126"/>
                </a:moveTo>
                <a:lnTo>
                  <a:pt x="737" y="157"/>
                </a:lnTo>
                <a:lnTo>
                  <a:pt x="742" y="159"/>
                </a:lnTo>
                <a:lnTo>
                  <a:pt x="756" y="128"/>
                </a:lnTo>
                <a:lnTo>
                  <a:pt x="752" y="126"/>
                </a:lnTo>
                <a:moveTo>
                  <a:pt x="64" y="119"/>
                </a:moveTo>
                <a:lnTo>
                  <a:pt x="31" y="123"/>
                </a:lnTo>
                <a:lnTo>
                  <a:pt x="31" y="128"/>
                </a:lnTo>
                <a:lnTo>
                  <a:pt x="64" y="123"/>
                </a:lnTo>
                <a:lnTo>
                  <a:pt x="64" y="119"/>
                </a:lnTo>
                <a:moveTo>
                  <a:pt x="130" y="107"/>
                </a:moveTo>
                <a:lnTo>
                  <a:pt x="97" y="114"/>
                </a:lnTo>
                <a:lnTo>
                  <a:pt x="97" y="119"/>
                </a:lnTo>
                <a:lnTo>
                  <a:pt x="130" y="114"/>
                </a:lnTo>
                <a:lnTo>
                  <a:pt x="130" y="107"/>
                </a:lnTo>
                <a:moveTo>
                  <a:pt x="194" y="97"/>
                </a:moveTo>
                <a:lnTo>
                  <a:pt x="163" y="102"/>
                </a:lnTo>
                <a:lnTo>
                  <a:pt x="163" y="107"/>
                </a:lnTo>
                <a:lnTo>
                  <a:pt x="197" y="102"/>
                </a:lnTo>
                <a:lnTo>
                  <a:pt x="194" y="97"/>
                </a:lnTo>
                <a:moveTo>
                  <a:pt x="261" y="86"/>
                </a:moveTo>
                <a:lnTo>
                  <a:pt x="228" y="93"/>
                </a:lnTo>
                <a:lnTo>
                  <a:pt x="230" y="97"/>
                </a:lnTo>
                <a:lnTo>
                  <a:pt x="263" y="93"/>
                </a:lnTo>
                <a:lnTo>
                  <a:pt x="261" y="86"/>
                </a:lnTo>
                <a:moveTo>
                  <a:pt x="327" y="76"/>
                </a:moveTo>
                <a:lnTo>
                  <a:pt x="294" y="81"/>
                </a:lnTo>
                <a:lnTo>
                  <a:pt x="296" y="86"/>
                </a:lnTo>
                <a:lnTo>
                  <a:pt x="330" y="81"/>
                </a:lnTo>
                <a:lnTo>
                  <a:pt x="327" y="76"/>
                </a:lnTo>
                <a:moveTo>
                  <a:pt x="780" y="67"/>
                </a:moveTo>
                <a:lnTo>
                  <a:pt x="766" y="95"/>
                </a:lnTo>
                <a:lnTo>
                  <a:pt x="771" y="97"/>
                </a:lnTo>
                <a:lnTo>
                  <a:pt x="785" y="69"/>
                </a:lnTo>
                <a:lnTo>
                  <a:pt x="780" y="67"/>
                </a:lnTo>
                <a:moveTo>
                  <a:pt x="394" y="64"/>
                </a:moveTo>
                <a:lnTo>
                  <a:pt x="360" y="71"/>
                </a:lnTo>
                <a:lnTo>
                  <a:pt x="360" y="76"/>
                </a:lnTo>
                <a:lnTo>
                  <a:pt x="394" y="71"/>
                </a:lnTo>
                <a:lnTo>
                  <a:pt x="394" y="64"/>
                </a:lnTo>
                <a:moveTo>
                  <a:pt x="460" y="55"/>
                </a:moveTo>
                <a:lnTo>
                  <a:pt x="427" y="59"/>
                </a:lnTo>
                <a:lnTo>
                  <a:pt x="427" y="64"/>
                </a:lnTo>
                <a:lnTo>
                  <a:pt x="460" y="59"/>
                </a:lnTo>
                <a:lnTo>
                  <a:pt x="460" y="55"/>
                </a:lnTo>
                <a:moveTo>
                  <a:pt x="526" y="43"/>
                </a:moveTo>
                <a:lnTo>
                  <a:pt x="493" y="50"/>
                </a:lnTo>
                <a:lnTo>
                  <a:pt x="493" y="55"/>
                </a:lnTo>
                <a:lnTo>
                  <a:pt x="526" y="50"/>
                </a:lnTo>
                <a:lnTo>
                  <a:pt x="526" y="43"/>
                </a:lnTo>
                <a:moveTo>
                  <a:pt x="593" y="33"/>
                </a:moveTo>
                <a:lnTo>
                  <a:pt x="560" y="38"/>
                </a:lnTo>
                <a:lnTo>
                  <a:pt x="560" y="43"/>
                </a:lnTo>
                <a:lnTo>
                  <a:pt x="593" y="38"/>
                </a:lnTo>
                <a:lnTo>
                  <a:pt x="593" y="33"/>
                </a:lnTo>
                <a:moveTo>
                  <a:pt x="659" y="21"/>
                </a:moveTo>
                <a:lnTo>
                  <a:pt x="626" y="26"/>
                </a:lnTo>
                <a:lnTo>
                  <a:pt x="626" y="33"/>
                </a:lnTo>
                <a:lnTo>
                  <a:pt x="659" y="26"/>
                </a:lnTo>
                <a:lnTo>
                  <a:pt x="659" y="21"/>
                </a:lnTo>
                <a:moveTo>
                  <a:pt x="723" y="12"/>
                </a:moveTo>
                <a:lnTo>
                  <a:pt x="690" y="17"/>
                </a:lnTo>
                <a:lnTo>
                  <a:pt x="692" y="21"/>
                </a:lnTo>
                <a:lnTo>
                  <a:pt x="726" y="17"/>
                </a:lnTo>
                <a:lnTo>
                  <a:pt x="723" y="12"/>
                </a:lnTo>
                <a:moveTo>
                  <a:pt x="809" y="5"/>
                </a:moveTo>
                <a:lnTo>
                  <a:pt x="794" y="36"/>
                </a:lnTo>
                <a:lnTo>
                  <a:pt x="799" y="38"/>
                </a:lnTo>
                <a:lnTo>
                  <a:pt x="816" y="7"/>
                </a:lnTo>
                <a:lnTo>
                  <a:pt x="809" y="5"/>
                </a:lnTo>
                <a:moveTo>
                  <a:pt x="790" y="0"/>
                </a:moveTo>
                <a:lnTo>
                  <a:pt x="756" y="5"/>
                </a:lnTo>
                <a:lnTo>
                  <a:pt x="759" y="12"/>
                </a:lnTo>
                <a:lnTo>
                  <a:pt x="792" y="5"/>
                </a:lnTo>
                <a:lnTo>
                  <a:pt x="79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mbria"/>
            </a:endParaRPr>
          </a:p>
        </p:txBody>
      </p:sp>
      <p:sp>
        <p:nvSpPr>
          <p:cNvPr id="27" name="Freeform 106">
            <a:extLst>
              <a:ext uri="{FF2B5EF4-FFF2-40B4-BE49-F238E27FC236}">
                <a16:creationId xmlns:a16="http://schemas.microsoft.com/office/drawing/2014/main" id="{F9BF5709-F42B-74CC-CBBE-19DEC5D79927}"/>
              </a:ext>
            </a:extLst>
          </p:cNvPr>
          <p:cNvSpPr>
            <a:spLocks noEditPoints="1"/>
          </p:cNvSpPr>
          <p:nvPr/>
        </p:nvSpPr>
        <p:spPr bwMode="auto">
          <a:xfrm>
            <a:off x="4229402" y="2160892"/>
            <a:ext cx="3313112" cy="2139950"/>
          </a:xfrm>
          <a:custGeom>
            <a:avLst/>
            <a:gdLst>
              <a:gd name="T0" fmla="*/ 2147483647 w 1587"/>
              <a:gd name="T1" fmla="*/ 2147483647 h 1025"/>
              <a:gd name="T2" fmla="*/ 2147483647 w 1587"/>
              <a:gd name="T3" fmla="*/ 2147483647 h 1025"/>
              <a:gd name="T4" fmla="*/ 2147483647 w 1587"/>
              <a:gd name="T5" fmla="*/ 2147483647 h 1025"/>
              <a:gd name="T6" fmla="*/ 2147483647 w 1587"/>
              <a:gd name="T7" fmla="*/ 2147483647 h 1025"/>
              <a:gd name="T8" fmla="*/ 2147483647 w 1587"/>
              <a:gd name="T9" fmla="*/ 2147483647 h 1025"/>
              <a:gd name="T10" fmla="*/ 2147483647 w 1587"/>
              <a:gd name="T11" fmla="*/ 2147483647 h 1025"/>
              <a:gd name="T12" fmla="*/ 2147483647 w 1587"/>
              <a:gd name="T13" fmla="*/ 2147483647 h 1025"/>
              <a:gd name="T14" fmla="*/ 2147483647 w 1587"/>
              <a:gd name="T15" fmla="*/ 2147483647 h 1025"/>
              <a:gd name="T16" fmla="*/ 2147483647 w 1587"/>
              <a:gd name="T17" fmla="*/ 2147483647 h 1025"/>
              <a:gd name="T18" fmla="*/ 2147483647 w 1587"/>
              <a:gd name="T19" fmla="*/ 2147483647 h 1025"/>
              <a:gd name="T20" fmla="*/ 2147483647 w 1587"/>
              <a:gd name="T21" fmla="*/ 2147483647 h 1025"/>
              <a:gd name="T22" fmla="*/ 2147483647 w 1587"/>
              <a:gd name="T23" fmla="*/ 2147483647 h 1025"/>
              <a:gd name="T24" fmla="*/ 2147483647 w 1587"/>
              <a:gd name="T25" fmla="*/ 2147483647 h 1025"/>
              <a:gd name="T26" fmla="*/ 2147483647 w 1587"/>
              <a:gd name="T27" fmla="*/ 2147483647 h 1025"/>
              <a:gd name="T28" fmla="*/ 2147483647 w 1587"/>
              <a:gd name="T29" fmla="*/ 2147483647 h 1025"/>
              <a:gd name="T30" fmla="*/ 2147483647 w 1587"/>
              <a:gd name="T31" fmla="*/ 2147483647 h 1025"/>
              <a:gd name="T32" fmla="*/ 2147483647 w 1587"/>
              <a:gd name="T33" fmla="*/ 2147483647 h 1025"/>
              <a:gd name="T34" fmla="*/ 2147483647 w 1587"/>
              <a:gd name="T35" fmla="*/ 2147483647 h 1025"/>
              <a:gd name="T36" fmla="*/ 2147483647 w 1587"/>
              <a:gd name="T37" fmla="*/ 2147483647 h 1025"/>
              <a:gd name="T38" fmla="*/ 2147483647 w 1587"/>
              <a:gd name="T39" fmla="*/ 2147483647 h 1025"/>
              <a:gd name="T40" fmla="*/ 2147483647 w 1587"/>
              <a:gd name="T41" fmla="*/ 2147483647 h 1025"/>
              <a:gd name="T42" fmla="*/ 2147483647 w 1587"/>
              <a:gd name="T43" fmla="*/ 2147483647 h 1025"/>
              <a:gd name="T44" fmla="*/ 2147483647 w 1587"/>
              <a:gd name="T45" fmla="*/ 2147483647 h 1025"/>
              <a:gd name="T46" fmla="*/ 2147483647 w 1587"/>
              <a:gd name="T47" fmla="*/ 2147483647 h 1025"/>
              <a:gd name="T48" fmla="*/ 2147483647 w 1587"/>
              <a:gd name="T49" fmla="*/ 2147483647 h 1025"/>
              <a:gd name="T50" fmla="*/ 2147483647 w 1587"/>
              <a:gd name="T51" fmla="*/ 2147483647 h 1025"/>
              <a:gd name="T52" fmla="*/ 2147483647 w 1587"/>
              <a:gd name="T53" fmla="*/ 2147483647 h 1025"/>
              <a:gd name="T54" fmla="*/ 2147483647 w 1587"/>
              <a:gd name="T55" fmla="*/ 2147483647 h 1025"/>
              <a:gd name="T56" fmla="*/ 2147483647 w 1587"/>
              <a:gd name="T57" fmla="*/ 2147483647 h 1025"/>
              <a:gd name="T58" fmla="*/ 2147483647 w 1587"/>
              <a:gd name="T59" fmla="*/ 2147483647 h 1025"/>
              <a:gd name="T60" fmla="*/ 2147483647 w 1587"/>
              <a:gd name="T61" fmla="*/ 2147483647 h 1025"/>
              <a:gd name="T62" fmla="*/ 2147483647 w 1587"/>
              <a:gd name="T63" fmla="*/ 2147483647 h 1025"/>
              <a:gd name="T64" fmla="*/ 0 w 1587"/>
              <a:gd name="T65" fmla="*/ 2147483647 h 1025"/>
              <a:gd name="T66" fmla="*/ 2147483647 w 1587"/>
              <a:gd name="T67" fmla="*/ 2147483647 h 1025"/>
              <a:gd name="T68" fmla="*/ 2147483647 w 1587"/>
              <a:gd name="T69" fmla="*/ 2147483647 h 1025"/>
              <a:gd name="T70" fmla="*/ 2147483647 w 1587"/>
              <a:gd name="T71" fmla="*/ 2147483647 h 1025"/>
              <a:gd name="T72" fmla="*/ 2147483647 w 1587"/>
              <a:gd name="T73" fmla="*/ 2147483647 h 1025"/>
              <a:gd name="T74" fmla="*/ 2147483647 w 1587"/>
              <a:gd name="T75" fmla="*/ 2147483647 h 1025"/>
              <a:gd name="T76" fmla="*/ 2147483647 w 1587"/>
              <a:gd name="T77" fmla="*/ 2147483647 h 1025"/>
              <a:gd name="T78" fmla="*/ 2147483647 w 1587"/>
              <a:gd name="T79" fmla="*/ 2147483647 h 1025"/>
              <a:gd name="T80" fmla="*/ 2147483647 w 1587"/>
              <a:gd name="T81" fmla="*/ 2147483647 h 1025"/>
              <a:gd name="T82" fmla="*/ 2147483647 w 1587"/>
              <a:gd name="T83" fmla="*/ 2147483647 h 1025"/>
              <a:gd name="T84" fmla="*/ 2147483647 w 1587"/>
              <a:gd name="T85" fmla="*/ 2147483647 h 1025"/>
              <a:gd name="T86" fmla="*/ 2147483647 w 1587"/>
              <a:gd name="T87" fmla="*/ 2147483647 h 1025"/>
              <a:gd name="T88" fmla="*/ 2147483647 w 1587"/>
              <a:gd name="T89" fmla="*/ 2147483647 h 1025"/>
              <a:gd name="T90" fmla="*/ 2147483647 w 1587"/>
              <a:gd name="T91" fmla="*/ 2147483647 h 1025"/>
              <a:gd name="T92" fmla="*/ 2147483647 w 1587"/>
              <a:gd name="T93" fmla="*/ 2147483647 h 1025"/>
              <a:gd name="T94" fmla="*/ 2147483647 w 1587"/>
              <a:gd name="T95" fmla="*/ 2147483647 h 1025"/>
              <a:gd name="T96" fmla="*/ 2147483647 w 1587"/>
              <a:gd name="T97" fmla="*/ 2147483647 h 1025"/>
              <a:gd name="T98" fmla="*/ 2147483647 w 1587"/>
              <a:gd name="T99" fmla="*/ 2147483647 h 1025"/>
              <a:gd name="T100" fmla="*/ 2147483647 w 1587"/>
              <a:gd name="T101" fmla="*/ 2147483647 h 1025"/>
              <a:gd name="T102" fmla="*/ 2147483647 w 1587"/>
              <a:gd name="T103" fmla="*/ 2147483647 h 1025"/>
              <a:gd name="T104" fmla="*/ 2147483647 w 1587"/>
              <a:gd name="T105" fmla="*/ 2147483647 h 1025"/>
              <a:gd name="T106" fmla="*/ 2147483647 w 1587"/>
              <a:gd name="T107" fmla="*/ 2147483647 h 1025"/>
              <a:gd name="T108" fmla="*/ 2147483647 w 1587"/>
              <a:gd name="T109" fmla="*/ 2147483647 h 1025"/>
              <a:gd name="T110" fmla="*/ 2147483647 w 1587"/>
              <a:gd name="T111" fmla="*/ 2147483647 h 1025"/>
              <a:gd name="T112" fmla="*/ 2147483647 w 1587"/>
              <a:gd name="T113" fmla="*/ 2147483647 h 1025"/>
              <a:gd name="T114" fmla="*/ 2147483647 w 1587"/>
              <a:gd name="T115" fmla="*/ 0 h 10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587" h="1025">
                <a:moveTo>
                  <a:pt x="240" y="1014"/>
                </a:moveTo>
                <a:lnTo>
                  <a:pt x="193" y="1018"/>
                </a:lnTo>
                <a:lnTo>
                  <a:pt x="193" y="1025"/>
                </a:lnTo>
                <a:lnTo>
                  <a:pt x="242" y="1021"/>
                </a:lnTo>
                <a:lnTo>
                  <a:pt x="240" y="1014"/>
                </a:lnTo>
                <a:moveTo>
                  <a:pt x="337" y="1004"/>
                </a:moveTo>
                <a:lnTo>
                  <a:pt x="290" y="1009"/>
                </a:lnTo>
                <a:lnTo>
                  <a:pt x="290" y="1016"/>
                </a:lnTo>
                <a:lnTo>
                  <a:pt x="337" y="1011"/>
                </a:lnTo>
                <a:lnTo>
                  <a:pt x="337" y="1004"/>
                </a:lnTo>
                <a:moveTo>
                  <a:pt x="434" y="995"/>
                </a:moveTo>
                <a:lnTo>
                  <a:pt x="385" y="999"/>
                </a:lnTo>
                <a:lnTo>
                  <a:pt x="387" y="1007"/>
                </a:lnTo>
                <a:lnTo>
                  <a:pt x="434" y="1002"/>
                </a:lnTo>
                <a:lnTo>
                  <a:pt x="434" y="995"/>
                </a:lnTo>
                <a:moveTo>
                  <a:pt x="529" y="985"/>
                </a:moveTo>
                <a:lnTo>
                  <a:pt x="482" y="990"/>
                </a:lnTo>
                <a:lnTo>
                  <a:pt x="482" y="997"/>
                </a:lnTo>
                <a:lnTo>
                  <a:pt x="532" y="992"/>
                </a:lnTo>
                <a:lnTo>
                  <a:pt x="529" y="985"/>
                </a:lnTo>
                <a:moveTo>
                  <a:pt x="627" y="976"/>
                </a:moveTo>
                <a:lnTo>
                  <a:pt x="579" y="980"/>
                </a:lnTo>
                <a:lnTo>
                  <a:pt x="579" y="988"/>
                </a:lnTo>
                <a:lnTo>
                  <a:pt x="627" y="983"/>
                </a:lnTo>
                <a:lnTo>
                  <a:pt x="627" y="976"/>
                </a:lnTo>
                <a:moveTo>
                  <a:pt x="721" y="966"/>
                </a:moveTo>
                <a:lnTo>
                  <a:pt x="674" y="971"/>
                </a:lnTo>
                <a:lnTo>
                  <a:pt x="674" y="978"/>
                </a:lnTo>
                <a:lnTo>
                  <a:pt x="724" y="976"/>
                </a:lnTo>
                <a:lnTo>
                  <a:pt x="721" y="966"/>
                </a:lnTo>
                <a:moveTo>
                  <a:pt x="819" y="957"/>
                </a:moveTo>
                <a:lnTo>
                  <a:pt x="771" y="961"/>
                </a:lnTo>
                <a:lnTo>
                  <a:pt x="771" y="971"/>
                </a:lnTo>
                <a:lnTo>
                  <a:pt x="819" y="966"/>
                </a:lnTo>
                <a:lnTo>
                  <a:pt x="819" y="957"/>
                </a:lnTo>
                <a:moveTo>
                  <a:pt x="916" y="947"/>
                </a:moveTo>
                <a:lnTo>
                  <a:pt x="866" y="952"/>
                </a:lnTo>
                <a:lnTo>
                  <a:pt x="868" y="961"/>
                </a:lnTo>
                <a:lnTo>
                  <a:pt x="916" y="957"/>
                </a:lnTo>
                <a:lnTo>
                  <a:pt x="916" y="947"/>
                </a:lnTo>
                <a:moveTo>
                  <a:pt x="1011" y="940"/>
                </a:moveTo>
                <a:lnTo>
                  <a:pt x="963" y="942"/>
                </a:lnTo>
                <a:lnTo>
                  <a:pt x="963" y="952"/>
                </a:lnTo>
                <a:lnTo>
                  <a:pt x="1013" y="947"/>
                </a:lnTo>
                <a:lnTo>
                  <a:pt x="1011" y="940"/>
                </a:lnTo>
                <a:moveTo>
                  <a:pt x="164" y="938"/>
                </a:moveTo>
                <a:lnTo>
                  <a:pt x="157" y="940"/>
                </a:lnTo>
                <a:lnTo>
                  <a:pt x="169" y="985"/>
                </a:lnTo>
                <a:lnTo>
                  <a:pt x="178" y="983"/>
                </a:lnTo>
                <a:lnTo>
                  <a:pt x="164" y="938"/>
                </a:lnTo>
                <a:moveTo>
                  <a:pt x="1108" y="931"/>
                </a:moveTo>
                <a:lnTo>
                  <a:pt x="1061" y="935"/>
                </a:lnTo>
                <a:lnTo>
                  <a:pt x="1061" y="942"/>
                </a:lnTo>
                <a:lnTo>
                  <a:pt x="1108" y="938"/>
                </a:lnTo>
                <a:lnTo>
                  <a:pt x="1108" y="931"/>
                </a:lnTo>
                <a:moveTo>
                  <a:pt x="1203" y="921"/>
                </a:moveTo>
                <a:lnTo>
                  <a:pt x="1155" y="926"/>
                </a:lnTo>
                <a:lnTo>
                  <a:pt x="1155" y="933"/>
                </a:lnTo>
                <a:lnTo>
                  <a:pt x="1205" y="928"/>
                </a:lnTo>
                <a:lnTo>
                  <a:pt x="1203" y="921"/>
                </a:lnTo>
                <a:moveTo>
                  <a:pt x="1300" y="912"/>
                </a:moveTo>
                <a:lnTo>
                  <a:pt x="1253" y="916"/>
                </a:lnTo>
                <a:lnTo>
                  <a:pt x="1253" y="923"/>
                </a:lnTo>
                <a:lnTo>
                  <a:pt x="1300" y="919"/>
                </a:lnTo>
                <a:lnTo>
                  <a:pt x="1300" y="912"/>
                </a:lnTo>
                <a:moveTo>
                  <a:pt x="1397" y="902"/>
                </a:moveTo>
                <a:lnTo>
                  <a:pt x="1348" y="907"/>
                </a:lnTo>
                <a:lnTo>
                  <a:pt x="1350" y="914"/>
                </a:lnTo>
                <a:lnTo>
                  <a:pt x="1397" y="909"/>
                </a:lnTo>
                <a:lnTo>
                  <a:pt x="1397" y="902"/>
                </a:lnTo>
                <a:moveTo>
                  <a:pt x="138" y="843"/>
                </a:moveTo>
                <a:lnTo>
                  <a:pt x="131" y="845"/>
                </a:lnTo>
                <a:lnTo>
                  <a:pt x="145" y="893"/>
                </a:lnTo>
                <a:lnTo>
                  <a:pt x="152" y="890"/>
                </a:lnTo>
                <a:lnTo>
                  <a:pt x="138" y="843"/>
                </a:lnTo>
                <a:moveTo>
                  <a:pt x="1442" y="843"/>
                </a:moveTo>
                <a:lnTo>
                  <a:pt x="1433" y="890"/>
                </a:lnTo>
                <a:lnTo>
                  <a:pt x="1440" y="893"/>
                </a:lnTo>
                <a:lnTo>
                  <a:pt x="1450" y="845"/>
                </a:lnTo>
                <a:lnTo>
                  <a:pt x="1442" y="843"/>
                </a:lnTo>
                <a:moveTo>
                  <a:pt x="112" y="750"/>
                </a:moveTo>
                <a:lnTo>
                  <a:pt x="105" y="753"/>
                </a:lnTo>
                <a:lnTo>
                  <a:pt x="119" y="800"/>
                </a:lnTo>
                <a:lnTo>
                  <a:pt x="126" y="798"/>
                </a:lnTo>
                <a:lnTo>
                  <a:pt x="112" y="750"/>
                </a:lnTo>
                <a:moveTo>
                  <a:pt x="1461" y="748"/>
                </a:moveTo>
                <a:lnTo>
                  <a:pt x="1452" y="795"/>
                </a:lnTo>
                <a:lnTo>
                  <a:pt x="1459" y="798"/>
                </a:lnTo>
                <a:lnTo>
                  <a:pt x="1469" y="750"/>
                </a:lnTo>
                <a:lnTo>
                  <a:pt x="1461" y="748"/>
                </a:lnTo>
                <a:moveTo>
                  <a:pt x="88" y="658"/>
                </a:moveTo>
                <a:lnTo>
                  <a:pt x="79" y="660"/>
                </a:lnTo>
                <a:lnTo>
                  <a:pt x="93" y="705"/>
                </a:lnTo>
                <a:lnTo>
                  <a:pt x="100" y="703"/>
                </a:lnTo>
                <a:lnTo>
                  <a:pt x="88" y="658"/>
                </a:lnTo>
                <a:moveTo>
                  <a:pt x="1480" y="653"/>
                </a:moveTo>
                <a:lnTo>
                  <a:pt x="1471" y="700"/>
                </a:lnTo>
                <a:lnTo>
                  <a:pt x="1480" y="703"/>
                </a:lnTo>
                <a:lnTo>
                  <a:pt x="1490" y="655"/>
                </a:lnTo>
                <a:lnTo>
                  <a:pt x="1480" y="653"/>
                </a:lnTo>
                <a:moveTo>
                  <a:pt x="62" y="563"/>
                </a:moveTo>
                <a:lnTo>
                  <a:pt x="55" y="565"/>
                </a:lnTo>
                <a:lnTo>
                  <a:pt x="67" y="612"/>
                </a:lnTo>
                <a:lnTo>
                  <a:pt x="74" y="610"/>
                </a:lnTo>
                <a:lnTo>
                  <a:pt x="62" y="563"/>
                </a:lnTo>
                <a:moveTo>
                  <a:pt x="1502" y="558"/>
                </a:moveTo>
                <a:lnTo>
                  <a:pt x="1492" y="605"/>
                </a:lnTo>
                <a:lnTo>
                  <a:pt x="1499" y="608"/>
                </a:lnTo>
                <a:lnTo>
                  <a:pt x="1509" y="560"/>
                </a:lnTo>
                <a:lnTo>
                  <a:pt x="1502" y="558"/>
                </a:lnTo>
                <a:moveTo>
                  <a:pt x="36" y="470"/>
                </a:moveTo>
                <a:lnTo>
                  <a:pt x="29" y="472"/>
                </a:lnTo>
                <a:lnTo>
                  <a:pt x="41" y="520"/>
                </a:lnTo>
                <a:lnTo>
                  <a:pt x="48" y="518"/>
                </a:lnTo>
                <a:lnTo>
                  <a:pt x="36" y="470"/>
                </a:lnTo>
                <a:moveTo>
                  <a:pt x="1521" y="463"/>
                </a:moveTo>
                <a:lnTo>
                  <a:pt x="1511" y="510"/>
                </a:lnTo>
                <a:lnTo>
                  <a:pt x="1518" y="513"/>
                </a:lnTo>
                <a:lnTo>
                  <a:pt x="1528" y="465"/>
                </a:lnTo>
                <a:lnTo>
                  <a:pt x="1521" y="463"/>
                </a:lnTo>
                <a:moveTo>
                  <a:pt x="10" y="377"/>
                </a:moveTo>
                <a:lnTo>
                  <a:pt x="3" y="380"/>
                </a:lnTo>
                <a:lnTo>
                  <a:pt x="15" y="425"/>
                </a:lnTo>
                <a:lnTo>
                  <a:pt x="22" y="425"/>
                </a:lnTo>
                <a:lnTo>
                  <a:pt x="10" y="377"/>
                </a:lnTo>
                <a:moveTo>
                  <a:pt x="1542" y="368"/>
                </a:moveTo>
                <a:lnTo>
                  <a:pt x="1530" y="415"/>
                </a:lnTo>
                <a:lnTo>
                  <a:pt x="1540" y="418"/>
                </a:lnTo>
                <a:lnTo>
                  <a:pt x="1549" y="370"/>
                </a:lnTo>
                <a:lnTo>
                  <a:pt x="1542" y="368"/>
                </a:lnTo>
                <a:moveTo>
                  <a:pt x="41" y="335"/>
                </a:moveTo>
                <a:lnTo>
                  <a:pt x="0" y="361"/>
                </a:lnTo>
                <a:lnTo>
                  <a:pt x="5" y="368"/>
                </a:lnTo>
                <a:lnTo>
                  <a:pt x="46" y="342"/>
                </a:lnTo>
                <a:lnTo>
                  <a:pt x="41" y="335"/>
                </a:lnTo>
                <a:moveTo>
                  <a:pt x="124" y="287"/>
                </a:moveTo>
                <a:lnTo>
                  <a:pt x="83" y="311"/>
                </a:lnTo>
                <a:lnTo>
                  <a:pt x="88" y="318"/>
                </a:lnTo>
                <a:lnTo>
                  <a:pt x="129" y="292"/>
                </a:lnTo>
                <a:lnTo>
                  <a:pt x="124" y="287"/>
                </a:lnTo>
                <a:moveTo>
                  <a:pt x="1561" y="273"/>
                </a:moveTo>
                <a:lnTo>
                  <a:pt x="1552" y="320"/>
                </a:lnTo>
                <a:lnTo>
                  <a:pt x="1559" y="323"/>
                </a:lnTo>
                <a:lnTo>
                  <a:pt x="1568" y="275"/>
                </a:lnTo>
                <a:lnTo>
                  <a:pt x="1561" y="273"/>
                </a:lnTo>
                <a:moveTo>
                  <a:pt x="207" y="237"/>
                </a:moveTo>
                <a:lnTo>
                  <a:pt x="166" y="261"/>
                </a:lnTo>
                <a:lnTo>
                  <a:pt x="171" y="268"/>
                </a:lnTo>
                <a:lnTo>
                  <a:pt x="212" y="242"/>
                </a:lnTo>
                <a:lnTo>
                  <a:pt x="207" y="237"/>
                </a:lnTo>
                <a:moveTo>
                  <a:pt x="290" y="188"/>
                </a:moveTo>
                <a:lnTo>
                  <a:pt x="249" y="211"/>
                </a:lnTo>
                <a:lnTo>
                  <a:pt x="254" y="218"/>
                </a:lnTo>
                <a:lnTo>
                  <a:pt x="295" y="192"/>
                </a:lnTo>
                <a:lnTo>
                  <a:pt x="290" y="188"/>
                </a:lnTo>
                <a:moveTo>
                  <a:pt x="1580" y="178"/>
                </a:moveTo>
                <a:lnTo>
                  <a:pt x="1571" y="226"/>
                </a:lnTo>
                <a:lnTo>
                  <a:pt x="1578" y="228"/>
                </a:lnTo>
                <a:lnTo>
                  <a:pt x="1587" y="180"/>
                </a:lnTo>
                <a:lnTo>
                  <a:pt x="1580" y="178"/>
                </a:lnTo>
                <a:moveTo>
                  <a:pt x="373" y="138"/>
                </a:moveTo>
                <a:lnTo>
                  <a:pt x="332" y="161"/>
                </a:lnTo>
                <a:lnTo>
                  <a:pt x="337" y="169"/>
                </a:lnTo>
                <a:lnTo>
                  <a:pt x="378" y="142"/>
                </a:lnTo>
                <a:lnTo>
                  <a:pt x="373" y="138"/>
                </a:lnTo>
                <a:moveTo>
                  <a:pt x="1540" y="128"/>
                </a:moveTo>
                <a:lnTo>
                  <a:pt x="1537" y="135"/>
                </a:lnTo>
                <a:lnTo>
                  <a:pt x="1587" y="142"/>
                </a:lnTo>
                <a:lnTo>
                  <a:pt x="1587" y="133"/>
                </a:lnTo>
                <a:lnTo>
                  <a:pt x="1540" y="128"/>
                </a:lnTo>
                <a:moveTo>
                  <a:pt x="1442" y="114"/>
                </a:moveTo>
                <a:lnTo>
                  <a:pt x="1442" y="121"/>
                </a:lnTo>
                <a:lnTo>
                  <a:pt x="1490" y="128"/>
                </a:lnTo>
                <a:lnTo>
                  <a:pt x="1492" y="121"/>
                </a:lnTo>
                <a:lnTo>
                  <a:pt x="1442" y="114"/>
                </a:lnTo>
                <a:moveTo>
                  <a:pt x="1348" y="102"/>
                </a:moveTo>
                <a:lnTo>
                  <a:pt x="1348" y="109"/>
                </a:lnTo>
                <a:lnTo>
                  <a:pt x="1395" y="116"/>
                </a:lnTo>
                <a:lnTo>
                  <a:pt x="1395" y="107"/>
                </a:lnTo>
                <a:lnTo>
                  <a:pt x="1348" y="102"/>
                </a:lnTo>
                <a:moveTo>
                  <a:pt x="1253" y="88"/>
                </a:moveTo>
                <a:lnTo>
                  <a:pt x="1250" y="95"/>
                </a:lnTo>
                <a:lnTo>
                  <a:pt x="1298" y="102"/>
                </a:lnTo>
                <a:lnTo>
                  <a:pt x="1300" y="95"/>
                </a:lnTo>
                <a:lnTo>
                  <a:pt x="1253" y="88"/>
                </a:lnTo>
                <a:moveTo>
                  <a:pt x="456" y="88"/>
                </a:moveTo>
                <a:lnTo>
                  <a:pt x="415" y="112"/>
                </a:lnTo>
                <a:lnTo>
                  <a:pt x="420" y="119"/>
                </a:lnTo>
                <a:lnTo>
                  <a:pt x="461" y="95"/>
                </a:lnTo>
                <a:lnTo>
                  <a:pt x="456" y="88"/>
                </a:lnTo>
                <a:moveTo>
                  <a:pt x="1155" y="76"/>
                </a:moveTo>
                <a:lnTo>
                  <a:pt x="1155" y="83"/>
                </a:lnTo>
                <a:lnTo>
                  <a:pt x="1203" y="90"/>
                </a:lnTo>
                <a:lnTo>
                  <a:pt x="1203" y="81"/>
                </a:lnTo>
                <a:lnTo>
                  <a:pt x="1155" y="76"/>
                </a:lnTo>
                <a:moveTo>
                  <a:pt x="1061" y="62"/>
                </a:moveTo>
                <a:lnTo>
                  <a:pt x="1058" y="69"/>
                </a:lnTo>
                <a:lnTo>
                  <a:pt x="1108" y="76"/>
                </a:lnTo>
                <a:lnTo>
                  <a:pt x="1108" y="69"/>
                </a:lnTo>
                <a:lnTo>
                  <a:pt x="1061" y="62"/>
                </a:lnTo>
                <a:moveTo>
                  <a:pt x="963" y="50"/>
                </a:moveTo>
                <a:lnTo>
                  <a:pt x="963" y="57"/>
                </a:lnTo>
                <a:lnTo>
                  <a:pt x="1011" y="64"/>
                </a:lnTo>
                <a:lnTo>
                  <a:pt x="1013" y="55"/>
                </a:lnTo>
                <a:lnTo>
                  <a:pt x="963" y="50"/>
                </a:lnTo>
                <a:moveTo>
                  <a:pt x="539" y="38"/>
                </a:moveTo>
                <a:lnTo>
                  <a:pt x="499" y="62"/>
                </a:lnTo>
                <a:lnTo>
                  <a:pt x="503" y="69"/>
                </a:lnTo>
                <a:lnTo>
                  <a:pt x="544" y="45"/>
                </a:lnTo>
                <a:lnTo>
                  <a:pt x="539" y="38"/>
                </a:lnTo>
                <a:moveTo>
                  <a:pt x="868" y="36"/>
                </a:moveTo>
                <a:lnTo>
                  <a:pt x="866" y="43"/>
                </a:lnTo>
                <a:lnTo>
                  <a:pt x="916" y="50"/>
                </a:lnTo>
                <a:lnTo>
                  <a:pt x="916" y="43"/>
                </a:lnTo>
                <a:lnTo>
                  <a:pt x="868" y="36"/>
                </a:lnTo>
                <a:moveTo>
                  <a:pt x="771" y="24"/>
                </a:moveTo>
                <a:lnTo>
                  <a:pt x="771" y="31"/>
                </a:lnTo>
                <a:lnTo>
                  <a:pt x="819" y="38"/>
                </a:lnTo>
                <a:lnTo>
                  <a:pt x="821" y="29"/>
                </a:lnTo>
                <a:lnTo>
                  <a:pt x="771" y="24"/>
                </a:lnTo>
                <a:moveTo>
                  <a:pt x="676" y="10"/>
                </a:moveTo>
                <a:lnTo>
                  <a:pt x="676" y="17"/>
                </a:lnTo>
                <a:lnTo>
                  <a:pt x="724" y="24"/>
                </a:lnTo>
                <a:lnTo>
                  <a:pt x="724" y="17"/>
                </a:lnTo>
                <a:lnTo>
                  <a:pt x="676" y="10"/>
                </a:lnTo>
                <a:moveTo>
                  <a:pt x="603" y="0"/>
                </a:moveTo>
                <a:lnTo>
                  <a:pt x="582" y="12"/>
                </a:lnTo>
                <a:lnTo>
                  <a:pt x="586" y="19"/>
                </a:lnTo>
                <a:lnTo>
                  <a:pt x="605" y="7"/>
                </a:lnTo>
                <a:lnTo>
                  <a:pt x="627" y="12"/>
                </a:lnTo>
                <a:lnTo>
                  <a:pt x="629" y="2"/>
                </a:lnTo>
                <a:lnTo>
                  <a:pt x="60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mbria"/>
            </a:endParaRPr>
          </a:p>
        </p:txBody>
      </p:sp>
      <p:pic>
        <p:nvPicPr>
          <p:cNvPr id="3" name="图片 11">
            <a:extLst>
              <a:ext uri="{FF2B5EF4-FFF2-40B4-BE49-F238E27FC236}">
                <a16:creationId xmlns:a16="http://schemas.microsoft.com/office/drawing/2014/main" id="{9E55F6C6-FB59-CA58-AA2E-302CAC308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20269"/>
            <a:ext cx="11811000" cy="4738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5CF910-FFBB-5DE6-CF26-9D6B1657D9AD}"/>
              </a:ext>
            </a:extLst>
          </p:cNvPr>
          <p:cNvSpPr txBox="1"/>
          <p:nvPr/>
        </p:nvSpPr>
        <p:spPr>
          <a:xfrm>
            <a:off x="1676400" y="2427982"/>
            <a:ext cx="8839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/>
                <a:cs typeface="+mn-cs"/>
              </a:rPr>
              <a:t>Khung năng lực số là một </a:t>
            </a: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+mn-cs"/>
              </a:rPr>
              <a:t>tập hợp các</a:t>
            </a: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/>
                <a:cs typeface="+mn-cs"/>
              </a:rPr>
              <a:t> </a:t>
            </a: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+mn-cs"/>
              </a:rPr>
              <a:t>năng lực thành phần</a:t>
            </a: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/>
                <a:cs typeface="+mn-cs"/>
              </a:rPr>
              <a:t> để nâng cao năng lực của một nhóm đối tượng cụ thể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/>
                <a:cs typeface="+mn-cs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558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96B20"/>
      </a:accent1>
      <a:accent2>
        <a:srgbClr val="F6A43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1027</Words>
  <Application>Microsoft Office PowerPoint</Application>
  <PresentationFormat>Widescreen</PresentationFormat>
  <Paragraphs>156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等线</vt:lpstr>
      <vt:lpstr>等线 Light</vt:lpstr>
      <vt:lpstr>微软雅黑</vt:lpstr>
      <vt:lpstr>#9Slide01 Tieu de ngan</vt:lpstr>
      <vt:lpstr>#9Slide02 Noi dung rat dai</vt:lpstr>
      <vt:lpstr>#9Slide02 Tieu de dai</vt:lpstr>
      <vt:lpstr>Aptos</vt:lpstr>
      <vt:lpstr>Arial</vt:lpstr>
      <vt:lpstr>Calibri</vt:lpstr>
      <vt:lpstr>Cambria</vt:lpstr>
      <vt:lpstr>Open Sans Extra Bold</vt:lpstr>
      <vt:lpstr>Paytone One</vt:lpstr>
      <vt:lpstr>Roboto</vt:lpstr>
      <vt:lpstr>Roboto Black</vt:lpstr>
      <vt:lpstr>Roboto Medium</vt:lpstr>
      <vt:lpstr>Segoe UI</vt:lpstr>
      <vt:lpstr>Tahoma</vt:lpstr>
      <vt:lpstr>Times New Roman</vt:lpstr>
      <vt:lpstr>1_Office Theme</vt:lpstr>
      <vt:lpstr>第一PPT，www.1ppt.com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 TRÌNH  THAM CHIẾU CHƯƠNG TRÌNH MÔN TIN HỌC VỚI KHUNG NĂNG LỰC SỐ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XÂY DỰNG KẾ HOẠCH DẠY HỌC TÍCH HỢP GIÁO DỤC KĨ NĂNG CÔNG DÂN SỐ</vt:lpstr>
      <vt:lpstr> XÂY DỰNG KẾ HOẠCH BÀI DẠY TÍCH HỢP GIÁO DỤC KĨ NĂNG CÔNG DÂN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hoang</dc:creator>
  <cp:keywords>9Slide</cp:keywords>
  <dc:description>9Slide.vn</dc:description>
  <cp:lastModifiedBy>Hoang Thuy</cp:lastModifiedBy>
  <cp:revision>3</cp:revision>
  <dcterms:created xsi:type="dcterms:W3CDTF">2024-08-08T11:39:47Z</dcterms:created>
  <dcterms:modified xsi:type="dcterms:W3CDTF">2024-08-12T02:19:05Z</dcterms:modified>
  <cp:category>9Slide.vn</cp:category>
  <cp:contentStatus>9Slide</cp:contentStatus>
</cp:coreProperties>
</file>